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884" r:id="rId2"/>
    <p:sldId id="88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00"/>
    <a:srgbClr val="C0C0C0"/>
    <a:srgbClr val="A20000"/>
    <a:srgbClr val="CC6600"/>
    <a:srgbClr val="800000"/>
    <a:srgbClr val="FFFFFF"/>
    <a:srgbClr val="FF3399"/>
    <a:srgbClr val="FF66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2024/10/15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9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7A2C72-FC22-A232-AFF5-3B6056EF41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フリーフォーム: 図形 74">
            <a:extLst>
              <a:ext uri="{FF2B5EF4-FFF2-40B4-BE49-F238E27FC236}">
                <a16:creationId xmlns:a16="http://schemas.microsoft.com/office/drawing/2014/main" id="{2B4B5078-3E42-DFBC-F4DC-FB7D4B034730}"/>
              </a:ext>
            </a:extLst>
          </p:cNvPr>
          <p:cNvSpPr/>
          <p:nvPr/>
        </p:nvSpPr>
        <p:spPr bwMode="auto">
          <a:xfrm>
            <a:off x="741210" y="3825372"/>
            <a:ext cx="1485165" cy="1233306"/>
          </a:xfrm>
          <a:custGeom>
            <a:avLst/>
            <a:gdLst>
              <a:gd name="connsiteX0" fmla="*/ 0 w 1890210"/>
              <a:gd name="connsiteY0" fmla="*/ 0 h 1569662"/>
              <a:gd name="connsiteX1" fmla="*/ 630070 w 1890210"/>
              <a:gd name="connsiteY1" fmla="*/ 0 h 1569662"/>
              <a:gd name="connsiteX2" fmla="*/ 630070 w 1890210"/>
              <a:gd name="connsiteY2" fmla="*/ 939592 h 1569662"/>
              <a:gd name="connsiteX3" fmla="*/ 1260140 w 1890210"/>
              <a:gd name="connsiteY3" fmla="*/ 939592 h 1569662"/>
              <a:gd name="connsiteX4" fmla="*/ 1260140 w 1890210"/>
              <a:gd name="connsiteY4" fmla="*/ 0 h 1569662"/>
              <a:gd name="connsiteX5" fmla="*/ 1890210 w 1890210"/>
              <a:gd name="connsiteY5" fmla="*/ 0 h 1569662"/>
              <a:gd name="connsiteX6" fmla="*/ 1890210 w 1890210"/>
              <a:gd name="connsiteY6" fmla="*/ 939592 h 1569662"/>
              <a:gd name="connsiteX7" fmla="*/ 1890210 w 1890210"/>
              <a:gd name="connsiteY7" fmla="*/ 1452747 h 1569662"/>
              <a:gd name="connsiteX8" fmla="*/ 1890210 w 1890210"/>
              <a:gd name="connsiteY8" fmla="*/ 1569662 h 1569662"/>
              <a:gd name="connsiteX9" fmla="*/ 0 w 1890210"/>
              <a:gd name="connsiteY9" fmla="*/ 1569662 h 1569662"/>
              <a:gd name="connsiteX10" fmla="*/ 0 w 1890210"/>
              <a:gd name="connsiteY10" fmla="*/ 1452747 h 1569662"/>
              <a:gd name="connsiteX11" fmla="*/ 0 w 1890210"/>
              <a:gd name="connsiteY11" fmla="*/ 1452747 h 1569662"/>
              <a:gd name="connsiteX0" fmla="*/ 0 w 1890210"/>
              <a:gd name="connsiteY0" fmla="*/ 0 h 1569662"/>
              <a:gd name="connsiteX1" fmla="*/ 630070 w 1890210"/>
              <a:gd name="connsiteY1" fmla="*/ 0 h 1569662"/>
              <a:gd name="connsiteX2" fmla="*/ 630070 w 1890210"/>
              <a:gd name="connsiteY2" fmla="*/ 939592 h 1569662"/>
              <a:gd name="connsiteX3" fmla="*/ 1260140 w 1890210"/>
              <a:gd name="connsiteY3" fmla="*/ 939592 h 1569662"/>
              <a:gd name="connsiteX4" fmla="*/ 1260140 w 1890210"/>
              <a:gd name="connsiteY4" fmla="*/ 0 h 1569662"/>
              <a:gd name="connsiteX5" fmla="*/ 1890210 w 1890210"/>
              <a:gd name="connsiteY5" fmla="*/ 0 h 1569662"/>
              <a:gd name="connsiteX6" fmla="*/ 1890210 w 1890210"/>
              <a:gd name="connsiteY6" fmla="*/ 1452747 h 1569662"/>
              <a:gd name="connsiteX7" fmla="*/ 1890210 w 1890210"/>
              <a:gd name="connsiteY7" fmla="*/ 1569662 h 1569662"/>
              <a:gd name="connsiteX8" fmla="*/ 0 w 1890210"/>
              <a:gd name="connsiteY8" fmla="*/ 1569662 h 1569662"/>
              <a:gd name="connsiteX9" fmla="*/ 0 w 1890210"/>
              <a:gd name="connsiteY9" fmla="*/ 1452747 h 1569662"/>
              <a:gd name="connsiteX10" fmla="*/ 0 w 1890210"/>
              <a:gd name="connsiteY10" fmla="*/ 1452747 h 1569662"/>
              <a:gd name="connsiteX11" fmla="*/ 0 w 1890210"/>
              <a:gd name="connsiteY11" fmla="*/ 0 h 1569662"/>
              <a:gd name="connsiteX0" fmla="*/ 0 w 1890210"/>
              <a:gd name="connsiteY0" fmla="*/ 0 h 1569662"/>
              <a:gd name="connsiteX1" fmla="*/ 630070 w 1890210"/>
              <a:gd name="connsiteY1" fmla="*/ 0 h 1569662"/>
              <a:gd name="connsiteX2" fmla="*/ 630070 w 1890210"/>
              <a:gd name="connsiteY2" fmla="*/ 939592 h 1569662"/>
              <a:gd name="connsiteX3" fmla="*/ 1260140 w 1890210"/>
              <a:gd name="connsiteY3" fmla="*/ 939592 h 1569662"/>
              <a:gd name="connsiteX4" fmla="*/ 1260140 w 1890210"/>
              <a:gd name="connsiteY4" fmla="*/ 0 h 1569662"/>
              <a:gd name="connsiteX5" fmla="*/ 1890210 w 1890210"/>
              <a:gd name="connsiteY5" fmla="*/ 0 h 1569662"/>
              <a:gd name="connsiteX6" fmla="*/ 1890210 w 1890210"/>
              <a:gd name="connsiteY6" fmla="*/ 1569662 h 1569662"/>
              <a:gd name="connsiteX7" fmla="*/ 0 w 1890210"/>
              <a:gd name="connsiteY7" fmla="*/ 1569662 h 1569662"/>
              <a:gd name="connsiteX8" fmla="*/ 0 w 1890210"/>
              <a:gd name="connsiteY8" fmla="*/ 1452747 h 1569662"/>
              <a:gd name="connsiteX9" fmla="*/ 0 w 1890210"/>
              <a:gd name="connsiteY9" fmla="*/ 1452747 h 1569662"/>
              <a:gd name="connsiteX10" fmla="*/ 0 w 1890210"/>
              <a:gd name="connsiteY10" fmla="*/ 0 h 1569662"/>
              <a:gd name="connsiteX0" fmla="*/ 0 w 1890210"/>
              <a:gd name="connsiteY0" fmla="*/ 0 h 1569662"/>
              <a:gd name="connsiteX1" fmla="*/ 630070 w 1890210"/>
              <a:gd name="connsiteY1" fmla="*/ 0 h 1569662"/>
              <a:gd name="connsiteX2" fmla="*/ 630070 w 1890210"/>
              <a:gd name="connsiteY2" fmla="*/ 939592 h 1569662"/>
              <a:gd name="connsiteX3" fmla="*/ 1260140 w 1890210"/>
              <a:gd name="connsiteY3" fmla="*/ 939592 h 1569662"/>
              <a:gd name="connsiteX4" fmla="*/ 1260140 w 1890210"/>
              <a:gd name="connsiteY4" fmla="*/ 0 h 1569662"/>
              <a:gd name="connsiteX5" fmla="*/ 1890210 w 1890210"/>
              <a:gd name="connsiteY5" fmla="*/ 0 h 1569662"/>
              <a:gd name="connsiteX6" fmla="*/ 1890210 w 1890210"/>
              <a:gd name="connsiteY6" fmla="*/ 1569662 h 1569662"/>
              <a:gd name="connsiteX7" fmla="*/ 0 w 1890210"/>
              <a:gd name="connsiteY7" fmla="*/ 1569662 h 1569662"/>
              <a:gd name="connsiteX8" fmla="*/ 0 w 1890210"/>
              <a:gd name="connsiteY8" fmla="*/ 1452747 h 1569662"/>
              <a:gd name="connsiteX9" fmla="*/ 0 w 1890210"/>
              <a:gd name="connsiteY9" fmla="*/ 0 h 1569662"/>
              <a:gd name="connsiteX0" fmla="*/ 0 w 1890210"/>
              <a:gd name="connsiteY0" fmla="*/ 0 h 1569662"/>
              <a:gd name="connsiteX1" fmla="*/ 630070 w 1890210"/>
              <a:gd name="connsiteY1" fmla="*/ 0 h 1569662"/>
              <a:gd name="connsiteX2" fmla="*/ 630070 w 1890210"/>
              <a:gd name="connsiteY2" fmla="*/ 939592 h 1569662"/>
              <a:gd name="connsiteX3" fmla="*/ 1260140 w 1890210"/>
              <a:gd name="connsiteY3" fmla="*/ 939592 h 1569662"/>
              <a:gd name="connsiteX4" fmla="*/ 1260140 w 1890210"/>
              <a:gd name="connsiteY4" fmla="*/ 0 h 1569662"/>
              <a:gd name="connsiteX5" fmla="*/ 1890210 w 1890210"/>
              <a:gd name="connsiteY5" fmla="*/ 0 h 1569662"/>
              <a:gd name="connsiteX6" fmla="*/ 1890210 w 1890210"/>
              <a:gd name="connsiteY6" fmla="*/ 1569662 h 1569662"/>
              <a:gd name="connsiteX7" fmla="*/ 0 w 1890210"/>
              <a:gd name="connsiteY7" fmla="*/ 1569662 h 1569662"/>
              <a:gd name="connsiteX8" fmla="*/ 0 w 1890210"/>
              <a:gd name="connsiteY8" fmla="*/ 0 h 1569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0210" h="1569662">
                <a:moveTo>
                  <a:pt x="0" y="0"/>
                </a:moveTo>
                <a:lnTo>
                  <a:pt x="630070" y="0"/>
                </a:lnTo>
                <a:lnTo>
                  <a:pt x="630070" y="939592"/>
                </a:lnTo>
                <a:lnTo>
                  <a:pt x="1260140" y="939592"/>
                </a:lnTo>
                <a:lnTo>
                  <a:pt x="1260140" y="0"/>
                </a:lnTo>
                <a:lnTo>
                  <a:pt x="1890210" y="0"/>
                </a:lnTo>
                <a:lnTo>
                  <a:pt x="1890210" y="1569662"/>
                </a:lnTo>
                <a:lnTo>
                  <a:pt x="0" y="156966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6" name="フリーフォーム: 図形 75">
            <a:extLst>
              <a:ext uri="{FF2B5EF4-FFF2-40B4-BE49-F238E27FC236}">
                <a16:creationId xmlns:a16="http://schemas.microsoft.com/office/drawing/2014/main" id="{C6DCF175-E058-9057-2945-468B2D54B902}"/>
              </a:ext>
            </a:extLst>
          </p:cNvPr>
          <p:cNvSpPr/>
          <p:nvPr/>
        </p:nvSpPr>
        <p:spPr bwMode="auto">
          <a:xfrm>
            <a:off x="1819733" y="5133472"/>
            <a:ext cx="1485165" cy="1233306"/>
          </a:xfrm>
          <a:custGeom>
            <a:avLst/>
            <a:gdLst>
              <a:gd name="connsiteX0" fmla="*/ 630070 w 1890210"/>
              <a:gd name="connsiteY0" fmla="*/ 0 h 1569662"/>
              <a:gd name="connsiteX1" fmla="*/ 1260140 w 1890210"/>
              <a:gd name="connsiteY1" fmla="*/ 0 h 1569662"/>
              <a:gd name="connsiteX2" fmla="*/ 1260140 w 1890210"/>
              <a:gd name="connsiteY2" fmla="*/ 939592 h 1569662"/>
              <a:gd name="connsiteX3" fmla="*/ 1890210 w 1890210"/>
              <a:gd name="connsiteY3" fmla="*/ 939592 h 1569662"/>
              <a:gd name="connsiteX4" fmla="*/ 1890210 w 1890210"/>
              <a:gd name="connsiteY4" fmla="*/ 1569662 h 1569662"/>
              <a:gd name="connsiteX5" fmla="*/ 0 w 1890210"/>
              <a:gd name="connsiteY5" fmla="*/ 1569662 h 1569662"/>
              <a:gd name="connsiteX6" fmla="*/ 0 w 1890210"/>
              <a:gd name="connsiteY6" fmla="*/ 939592 h 1569662"/>
              <a:gd name="connsiteX7" fmla="*/ 630070 w 1890210"/>
              <a:gd name="connsiteY7" fmla="*/ 939592 h 1569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90210" h="1569662">
                <a:moveTo>
                  <a:pt x="630070" y="0"/>
                </a:moveTo>
                <a:lnTo>
                  <a:pt x="1260140" y="0"/>
                </a:lnTo>
                <a:lnTo>
                  <a:pt x="1260140" y="939592"/>
                </a:lnTo>
                <a:lnTo>
                  <a:pt x="1890210" y="939592"/>
                </a:lnTo>
                <a:lnTo>
                  <a:pt x="1890210" y="1569662"/>
                </a:lnTo>
                <a:lnTo>
                  <a:pt x="0" y="1569662"/>
                </a:lnTo>
                <a:lnTo>
                  <a:pt x="0" y="939592"/>
                </a:lnTo>
                <a:lnTo>
                  <a:pt x="630070" y="939592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7" name="フリーフォーム: 図形 76">
            <a:extLst>
              <a:ext uri="{FF2B5EF4-FFF2-40B4-BE49-F238E27FC236}">
                <a16:creationId xmlns:a16="http://schemas.microsoft.com/office/drawing/2014/main" id="{8ADA495F-3B60-EEB2-6D1B-996BAB85C902}"/>
              </a:ext>
            </a:extLst>
          </p:cNvPr>
          <p:cNvSpPr/>
          <p:nvPr/>
        </p:nvSpPr>
        <p:spPr bwMode="auto">
          <a:xfrm>
            <a:off x="7787895" y="2301373"/>
            <a:ext cx="1381505" cy="1147225"/>
          </a:xfrm>
          <a:custGeom>
            <a:avLst/>
            <a:gdLst>
              <a:gd name="connsiteX0" fmla="*/ 575685 w 1890210"/>
              <a:gd name="connsiteY0" fmla="*/ 0 h 1569662"/>
              <a:gd name="connsiteX1" fmla="*/ 1314525 w 1890210"/>
              <a:gd name="connsiteY1" fmla="*/ 0 h 1569662"/>
              <a:gd name="connsiteX2" fmla="*/ 1314525 w 1890210"/>
              <a:gd name="connsiteY2" fmla="*/ 759572 h 1569662"/>
              <a:gd name="connsiteX3" fmla="*/ 1890210 w 1890210"/>
              <a:gd name="connsiteY3" fmla="*/ 759572 h 1569662"/>
              <a:gd name="connsiteX4" fmla="*/ 1890210 w 1890210"/>
              <a:gd name="connsiteY4" fmla="*/ 1569662 h 1569662"/>
              <a:gd name="connsiteX5" fmla="*/ 0 w 1890210"/>
              <a:gd name="connsiteY5" fmla="*/ 1569662 h 1569662"/>
              <a:gd name="connsiteX6" fmla="*/ 0 w 1890210"/>
              <a:gd name="connsiteY6" fmla="*/ 759572 h 1569662"/>
              <a:gd name="connsiteX7" fmla="*/ 575685 w 1890210"/>
              <a:gd name="connsiteY7" fmla="*/ 759572 h 1569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90210" h="1569662">
                <a:moveTo>
                  <a:pt x="575685" y="0"/>
                </a:moveTo>
                <a:lnTo>
                  <a:pt x="1314525" y="0"/>
                </a:lnTo>
                <a:lnTo>
                  <a:pt x="1314525" y="759572"/>
                </a:lnTo>
                <a:lnTo>
                  <a:pt x="1890210" y="759572"/>
                </a:lnTo>
                <a:lnTo>
                  <a:pt x="1890210" y="1569662"/>
                </a:lnTo>
                <a:lnTo>
                  <a:pt x="0" y="1569662"/>
                </a:lnTo>
                <a:lnTo>
                  <a:pt x="0" y="759572"/>
                </a:lnTo>
                <a:lnTo>
                  <a:pt x="575685" y="759572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8" name="フリーフォーム: 図形 77">
            <a:extLst>
              <a:ext uri="{FF2B5EF4-FFF2-40B4-BE49-F238E27FC236}">
                <a16:creationId xmlns:a16="http://schemas.microsoft.com/office/drawing/2014/main" id="{BE238EEA-B9F0-FE4C-BF40-DDFBF294EA0D}"/>
              </a:ext>
            </a:extLst>
          </p:cNvPr>
          <p:cNvSpPr/>
          <p:nvPr/>
        </p:nvSpPr>
        <p:spPr bwMode="auto">
          <a:xfrm>
            <a:off x="6598788" y="917073"/>
            <a:ext cx="1383788" cy="1147225"/>
          </a:xfrm>
          <a:custGeom>
            <a:avLst/>
            <a:gdLst>
              <a:gd name="connsiteX0" fmla="*/ 0 w 1893333"/>
              <a:gd name="connsiteY0" fmla="*/ 0 h 1569662"/>
              <a:gd name="connsiteX1" fmla="*/ 685618 w 1893333"/>
              <a:gd name="connsiteY1" fmla="*/ 0 h 1569662"/>
              <a:gd name="connsiteX2" fmla="*/ 685618 w 1893333"/>
              <a:gd name="connsiteY2" fmla="*/ 759572 h 1569662"/>
              <a:gd name="connsiteX3" fmla="*/ 1207715 w 1893333"/>
              <a:gd name="connsiteY3" fmla="*/ 759572 h 1569662"/>
              <a:gd name="connsiteX4" fmla="*/ 1207715 w 1893333"/>
              <a:gd name="connsiteY4" fmla="*/ 0 h 1569662"/>
              <a:gd name="connsiteX5" fmla="*/ 1893333 w 1893333"/>
              <a:gd name="connsiteY5" fmla="*/ 0 h 1569662"/>
              <a:gd name="connsiteX6" fmla="*/ 1893333 w 1893333"/>
              <a:gd name="connsiteY6" fmla="*/ 759572 h 1569662"/>
              <a:gd name="connsiteX7" fmla="*/ 1893333 w 1893333"/>
              <a:gd name="connsiteY7" fmla="*/ 1209622 h 1569662"/>
              <a:gd name="connsiteX8" fmla="*/ 1893333 w 1893333"/>
              <a:gd name="connsiteY8" fmla="*/ 1569662 h 1569662"/>
              <a:gd name="connsiteX9" fmla="*/ 3123 w 1893333"/>
              <a:gd name="connsiteY9" fmla="*/ 1569662 h 1569662"/>
              <a:gd name="connsiteX10" fmla="*/ 3123 w 1893333"/>
              <a:gd name="connsiteY10" fmla="*/ 1209622 h 1569662"/>
              <a:gd name="connsiteX11" fmla="*/ 0 w 1893333"/>
              <a:gd name="connsiteY11" fmla="*/ 1209622 h 1569662"/>
              <a:gd name="connsiteX0" fmla="*/ 0 w 1893333"/>
              <a:gd name="connsiteY0" fmla="*/ 0 h 1569662"/>
              <a:gd name="connsiteX1" fmla="*/ 685618 w 1893333"/>
              <a:gd name="connsiteY1" fmla="*/ 0 h 1569662"/>
              <a:gd name="connsiteX2" fmla="*/ 685618 w 1893333"/>
              <a:gd name="connsiteY2" fmla="*/ 759572 h 1569662"/>
              <a:gd name="connsiteX3" fmla="*/ 1207715 w 1893333"/>
              <a:gd name="connsiteY3" fmla="*/ 759572 h 1569662"/>
              <a:gd name="connsiteX4" fmla="*/ 1207715 w 1893333"/>
              <a:gd name="connsiteY4" fmla="*/ 0 h 1569662"/>
              <a:gd name="connsiteX5" fmla="*/ 1893333 w 1893333"/>
              <a:gd name="connsiteY5" fmla="*/ 0 h 1569662"/>
              <a:gd name="connsiteX6" fmla="*/ 1893333 w 1893333"/>
              <a:gd name="connsiteY6" fmla="*/ 759572 h 1569662"/>
              <a:gd name="connsiteX7" fmla="*/ 1893333 w 1893333"/>
              <a:gd name="connsiteY7" fmla="*/ 1209622 h 1569662"/>
              <a:gd name="connsiteX8" fmla="*/ 1893333 w 1893333"/>
              <a:gd name="connsiteY8" fmla="*/ 1569662 h 1569662"/>
              <a:gd name="connsiteX9" fmla="*/ 3123 w 1893333"/>
              <a:gd name="connsiteY9" fmla="*/ 1569662 h 1569662"/>
              <a:gd name="connsiteX10" fmla="*/ 3123 w 1893333"/>
              <a:gd name="connsiteY10" fmla="*/ 1209622 h 1569662"/>
              <a:gd name="connsiteX11" fmla="*/ 0 w 1893333"/>
              <a:gd name="connsiteY11" fmla="*/ 0 h 1569662"/>
              <a:gd name="connsiteX0" fmla="*/ 0 w 1893333"/>
              <a:gd name="connsiteY0" fmla="*/ 0 h 1569662"/>
              <a:gd name="connsiteX1" fmla="*/ 685618 w 1893333"/>
              <a:gd name="connsiteY1" fmla="*/ 0 h 1569662"/>
              <a:gd name="connsiteX2" fmla="*/ 685618 w 1893333"/>
              <a:gd name="connsiteY2" fmla="*/ 759572 h 1569662"/>
              <a:gd name="connsiteX3" fmla="*/ 1207715 w 1893333"/>
              <a:gd name="connsiteY3" fmla="*/ 759572 h 1569662"/>
              <a:gd name="connsiteX4" fmla="*/ 1207715 w 1893333"/>
              <a:gd name="connsiteY4" fmla="*/ 0 h 1569662"/>
              <a:gd name="connsiteX5" fmla="*/ 1893333 w 1893333"/>
              <a:gd name="connsiteY5" fmla="*/ 0 h 1569662"/>
              <a:gd name="connsiteX6" fmla="*/ 1893333 w 1893333"/>
              <a:gd name="connsiteY6" fmla="*/ 759572 h 1569662"/>
              <a:gd name="connsiteX7" fmla="*/ 1893333 w 1893333"/>
              <a:gd name="connsiteY7" fmla="*/ 1209622 h 1569662"/>
              <a:gd name="connsiteX8" fmla="*/ 1893333 w 1893333"/>
              <a:gd name="connsiteY8" fmla="*/ 1569662 h 1569662"/>
              <a:gd name="connsiteX9" fmla="*/ 3123 w 1893333"/>
              <a:gd name="connsiteY9" fmla="*/ 1569662 h 1569662"/>
              <a:gd name="connsiteX10" fmla="*/ 0 w 1893333"/>
              <a:gd name="connsiteY10" fmla="*/ 0 h 1569662"/>
              <a:gd name="connsiteX0" fmla="*/ 0 w 1893333"/>
              <a:gd name="connsiteY0" fmla="*/ 0 h 1569662"/>
              <a:gd name="connsiteX1" fmla="*/ 685618 w 1893333"/>
              <a:gd name="connsiteY1" fmla="*/ 0 h 1569662"/>
              <a:gd name="connsiteX2" fmla="*/ 685618 w 1893333"/>
              <a:gd name="connsiteY2" fmla="*/ 759572 h 1569662"/>
              <a:gd name="connsiteX3" fmla="*/ 1207715 w 1893333"/>
              <a:gd name="connsiteY3" fmla="*/ 759572 h 1569662"/>
              <a:gd name="connsiteX4" fmla="*/ 1207715 w 1893333"/>
              <a:gd name="connsiteY4" fmla="*/ 0 h 1569662"/>
              <a:gd name="connsiteX5" fmla="*/ 1893333 w 1893333"/>
              <a:gd name="connsiteY5" fmla="*/ 0 h 1569662"/>
              <a:gd name="connsiteX6" fmla="*/ 1893333 w 1893333"/>
              <a:gd name="connsiteY6" fmla="*/ 759572 h 1569662"/>
              <a:gd name="connsiteX7" fmla="*/ 1893333 w 1893333"/>
              <a:gd name="connsiteY7" fmla="*/ 1569662 h 1569662"/>
              <a:gd name="connsiteX8" fmla="*/ 3123 w 1893333"/>
              <a:gd name="connsiteY8" fmla="*/ 1569662 h 1569662"/>
              <a:gd name="connsiteX9" fmla="*/ 0 w 1893333"/>
              <a:gd name="connsiteY9" fmla="*/ 0 h 1569662"/>
              <a:gd name="connsiteX0" fmla="*/ 0 w 1893333"/>
              <a:gd name="connsiteY0" fmla="*/ 0 h 1569662"/>
              <a:gd name="connsiteX1" fmla="*/ 685618 w 1893333"/>
              <a:gd name="connsiteY1" fmla="*/ 0 h 1569662"/>
              <a:gd name="connsiteX2" fmla="*/ 685618 w 1893333"/>
              <a:gd name="connsiteY2" fmla="*/ 759572 h 1569662"/>
              <a:gd name="connsiteX3" fmla="*/ 1207715 w 1893333"/>
              <a:gd name="connsiteY3" fmla="*/ 759572 h 1569662"/>
              <a:gd name="connsiteX4" fmla="*/ 1207715 w 1893333"/>
              <a:gd name="connsiteY4" fmla="*/ 0 h 1569662"/>
              <a:gd name="connsiteX5" fmla="*/ 1893333 w 1893333"/>
              <a:gd name="connsiteY5" fmla="*/ 0 h 1569662"/>
              <a:gd name="connsiteX6" fmla="*/ 1893333 w 1893333"/>
              <a:gd name="connsiteY6" fmla="*/ 1569662 h 1569662"/>
              <a:gd name="connsiteX7" fmla="*/ 3123 w 1893333"/>
              <a:gd name="connsiteY7" fmla="*/ 1569662 h 1569662"/>
              <a:gd name="connsiteX8" fmla="*/ 0 w 1893333"/>
              <a:gd name="connsiteY8" fmla="*/ 0 h 1569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333" h="1569662">
                <a:moveTo>
                  <a:pt x="0" y="0"/>
                </a:moveTo>
                <a:lnTo>
                  <a:pt x="685618" y="0"/>
                </a:lnTo>
                <a:lnTo>
                  <a:pt x="685618" y="759572"/>
                </a:lnTo>
                <a:lnTo>
                  <a:pt x="1207715" y="759572"/>
                </a:lnTo>
                <a:lnTo>
                  <a:pt x="1207715" y="0"/>
                </a:lnTo>
                <a:lnTo>
                  <a:pt x="1893333" y="0"/>
                </a:lnTo>
                <a:lnTo>
                  <a:pt x="1893333" y="1569662"/>
                </a:lnTo>
                <a:lnTo>
                  <a:pt x="3123" y="156966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8" name="フリーフォーム: 図形 67">
            <a:extLst>
              <a:ext uri="{FF2B5EF4-FFF2-40B4-BE49-F238E27FC236}">
                <a16:creationId xmlns:a16="http://schemas.microsoft.com/office/drawing/2014/main" id="{0B0EC74F-971A-DBB0-5A85-89B053B81129}"/>
              </a:ext>
            </a:extLst>
          </p:cNvPr>
          <p:cNvSpPr/>
          <p:nvPr/>
        </p:nvSpPr>
        <p:spPr bwMode="auto">
          <a:xfrm>
            <a:off x="1761710" y="2111379"/>
            <a:ext cx="1485165" cy="1336098"/>
          </a:xfrm>
          <a:custGeom>
            <a:avLst/>
            <a:gdLst>
              <a:gd name="connsiteX0" fmla="*/ 409890 w 1485165"/>
              <a:gd name="connsiteY0" fmla="*/ 0 h 1336098"/>
              <a:gd name="connsiteX1" fmla="*/ 1075276 w 1485165"/>
              <a:gd name="connsiteY1" fmla="*/ 0 h 1336098"/>
              <a:gd name="connsiteX2" fmla="*/ 1075276 w 1485165"/>
              <a:gd name="connsiteY2" fmla="*/ 483577 h 1336098"/>
              <a:gd name="connsiteX3" fmla="*/ 1485165 w 1485165"/>
              <a:gd name="connsiteY3" fmla="*/ 483577 h 1336098"/>
              <a:gd name="connsiteX4" fmla="*/ 1485165 w 1485165"/>
              <a:gd name="connsiteY4" fmla="*/ 1336098 h 1336098"/>
              <a:gd name="connsiteX5" fmla="*/ 0 w 1485165"/>
              <a:gd name="connsiteY5" fmla="*/ 1336098 h 1336098"/>
              <a:gd name="connsiteX6" fmla="*/ 0 w 1485165"/>
              <a:gd name="connsiteY6" fmla="*/ 483577 h 1336098"/>
              <a:gd name="connsiteX7" fmla="*/ 409890 w 1485165"/>
              <a:gd name="connsiteY7" fmla="*/ 483577 h 1336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85165" h="1336098">
                <a:moveTo>
                  <a:pt x="409890" y="0"/>
                </a:moveTo>
                <a:lnTo>
                  <a:pt x="1075276" y="0"/>
                </a:lnTo>
                <a:lnTo>
                  <a:pt x="1075276" y="483577"/>
                </a:lnTo>
                <a:lnTo>
                  <a:pt x="1485165" y="483577"/>
                </a:lnTo>
                <a:lnTo>
                  <a:pt x="1485165" y="1336098"/>
                </a:lnTo>
                <a:lnTo>
                  <a:pt x="0" y="1336098"/>
                </a:lnTo>
                <a:lnTo>
                  <a:pt x="0" y="483577"/>
                </a:lnTo>
                <a:lnTo>
                  <a:pt x="409890" y="483577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9" name="フリーフォーム: 図形 68">
            <a:extLst>
              <a:ext uri="{FF2B5EF4-FFF2-40B4-BE49-F238E27FC236}">
                <a16:creationId xmlns:a16="http://schemas.microsoft.com/office/drawing/2014/main" id="{40CBE08E-ACC1-8FE9-6A85-3195AF3346B6}"/>
              </a:ext>
            </a:extLst>
          </p:cNvPr>
          <p:cNvSpPr/>
          <p:nvPr/>
        </p:nvSpPr>
        <p:spPr bwMode="auto">
          <a:xfrm>
            <a:off x="3703834" y="942979"/>
            <a:ext cx="1485165" cy="1336098"/>
          </a:xfrm>
          <a:custGeom>
            <a:avLst/>
            <a:gdLst>
              <a:gd name="connsiteX0" fmla="*/ 0 w 1485165"/>
              <a:gd name="connsiteY0" fmla="*/ 0 h 1336098"/>
              <a:gd name="connsiteX1" fmla="*/ 537836 w 1485165"/>
              <a:gd name="connsiteY1" fmla="*/ 0 h 1336098"/>
              <a:gd name="connsiteX2" fmla="*/ 537836 w 1485165"/>
              <a:gd name="connsiteY2" fmla="*/ 663597 h 1336098"/>
              <a:gd name="connsiteX3" fmla="*/ 947329 w 1485165"/>
              <a:gd name="connsiteY3" fmla="*/ 663597 h 1336098"/>
              <a:gd name="connsiteX4" fmla="*/ 947329 w 1485165"/>
              <a:gd name="connsiteY4" fmla="*/ 0 h 1336098"/>
              <a:gd name="connsiteX5" fmla="*/ 1485165 w 1485165"/>
              <a:gd name="connsiteY5" fmla="*/ 0 h 1336098"/>
              <a:gd name="connsiteX6" fmla="*/ 1485165 w 1485165"/>
              <a:gd name="connsiteY6" fmla="*/ 663597 h 1336098"/>
              <a:gd name="connsiteX7" fmla="*/ 1485165 w 1485165"/>
              <a:gd name="connsiteY7" fmla="*/ 852521 h 1336098"/>
              <a:gd name="connsiteX8" fmla="*/ 1485165 w 1485165"/>
              <a:gd name="connsiteY8" fmla="*/ 1336098 h 1336098"/>
              <a:gd name="connsiteX9" fmla="*/ 0 w 1485165"/>
              <a:gd name="connsiteY9" fmla="*/ 1336098 h 1336098"/>
              <a:gd name="connsiteX10" fmla="*/ 0 w 1485165"/>
              <a:gd name="connsiteY10" fmla="*/ 852521 h 1336098"/>
              <a:gd name="connsiteX11" fmla="*/ 0 w 1485165"/>
              <a:gd name="connsiteY11" fmla="*/ 663597 h 1336098"/>
              <a:gd name="connsiteX0" fmla="*/ 0 w 1485165"/>
              <a:gd name="connsiteY0" fmla="*/ 0 h 1336098"/>
              <a:gd name="connsiteX1" fmla="*/ 537836 w 1485165"/>
              <a:gd name="connsiteY1" fmla="*/ 0 h 1336098"/>
              <a:gd name="connsiteX2" fmla="*/ 537836 w 1485165"/>
              <a:gd name="connsiteY2" fmla="*/ 663597 h 1336098"/>
              <a:gd name="connsiteX3" fmla="*/ 947329 w 1485165"/>
              <a:gd name="connsiteY3" fmla="*/ 663597 h 1336098"/>
              <a:gd name="connsiteX4" fmla="*/ 947329 w 1485165"/>
              <a:gd name="connsiteY4" fmla="*/ 0 h 1336098"/>
              <a:gd name="connsiteX5" fmla="*/ 1485165 w 1485165"/>
              <a:gd name="connsiteY5" fmla="*/ 0 h 1336098"/>
              <a:gd name="connsiteX6" fmla="*/ 1485165 w 1485165"/>
              <a:gd name="connsiteY6" fmla="*/ 663597 h 1336098"/>
              <a:gd name="connsiteX7" fmla="*/ 1485165 w 1485165"/>
              <a:gd name="connsiteY7" fmla="*/ 852521 h 1336098"/>
              <a:gd name="connsiteX8" fmla="*/ 1485165 w 1485165"/>
              <a:gd name="connsiteY8" fmla="*/ 1336098 h 1336098"/>
              <a:gd name="connsiteX9" fmla="*/ 0 w 1485165"/>
              <a:gd name="connsiteY9" fmla="*/ 1336098 h 1336098"/>
              <a:gd name="connsiteX10" fmla="*/ 0 w 1485165"/>
              <a:gd name="connsiteY10" fmla="*/ 852521 h 1336098"/>
              <a:gd name="connsiteX11" fmla="*/ 0 w 1485165"/>
              <a:gd name="connsiteY11" fmla="*/ 0 h 1336098"/>
              <a:gd name="connsiteX0" fmla="*/ 0 w 1485165"/>
              <a:gd name="connsiteY0" fmla="*/ 0 h 1336098"/>
              <a:gd name="connsiteX1" fmla="*/ 537836 w 1485165"/>
              <a:gd name="connsiteY1" fmla="*/ 0 h 1336098"/>
              <a:gd name="connsiteX2" fmla="*/ 537836 w 1485165"/>
              <a:gd name="connsiteY2" fmla="*/ 663597 h 1336098"/>
              <a:gd name="connsiteX3" fmla="*/ 947329 w 1485165"/>
              <a:gd name="connsiteY3" fmla="*/ 663597 h 1336098"/>
              <a:gd name="connsiteX4" fmla="*/ 947329 w 1485165"/>
              <a:gd name="connsiteY4" fmla="*/ 0 h 1336098"/>
              <a:gd name="connsiteX5" fmla="*/ 1485165 w 1485165"/>
              <a:gd name="connsiteY5" fmla="*/ 0 h 1336098"/>
              <a:gd name="connsiteX6" fmla="*/ 1485165 w 1485165"/>
              <a:gd name="connsiteY6" fmla="*/ 663597 h 1336098"/>
              <a:gd name="connsiteX7" fmla="*/ 1485165 w 1485165"/>
              <a:gd name="connsiteY7" fmla="*/ 852521 h 1336098"/>
              <a:gd name="connsiteX8" fmla="*/ 1485165 w 1485165"/>
              <a:gd name="connsiteY8" fmla="*/ 1336098 h 1336098"/>
              <a:gd name="connsiteX9" fmla="*/ 0 w 1485165"/>
              <a:gd name="connsiteY9" fmla="*/ 1336098 h 1336098"/>
              <a:gd name="connsiteX10" fmla="*/ 0 w 1485165"/>
              <a:gd name="connsiteY10" fmla="*/ 0 h 1336098"/>
              <a:gd name="connsiteX0" fmla="*/ 0 w 1485165"/>
              <a:gd name="connsiteY0" fmla="*/ 0 h 1336098"/>
              <a:gd name="connsiteX1" fmla="*/ 537836 w 1485165"/>
              <a:gd name="connsiteY1" fmla="*/ 0 h 1336098"/>
              <a:gd name="connsiteX2" fmla="*/ 537836 w 1485165"/>
              <a:gd name="connsiteY2" fmla="*/ 663597 h 1336098"/>
              <a:gd name="connsiteX3" fmla="*/ 947329 w 1485165"/>
              <a:gd name="connsiteY3" fmla="*/ 663597 h 1336098"/>
              <a:gd name="connsiteX4" fmla="*/ 947329 w 1485165"/>
              <a:gd name="connsiteY4" fmla="*/ 0 h 1336098"/>
              <a:gd name="connsiteX5" fmla="*/ 1485165 w 1485165"/>
              <a:gd name="connsiteY5" fmla="*/ 0 h 1336098"/>
              <a:gd name="connsiteX6" fmla="*/ 1485165 w 1485165"/>
              <a:gd name="connsiteY6" fmla="*/ 663597 h 1336098"/>
              <a:gd name="connsiteX7" fmla="*/ 1485165 w 1485165"/>
              <a:gd name="connsiteY7" fmla="*/ 1336098 h 1336098"/>
              <a:gd name="connsiteX8" fmla="*/ 0 w 1485165"/>
              <a:gd name="connsiteY8" fmla="*/ 1336098 h 1336098"/>
              <a:gd name="connsiteX9" fmla="*/ 0 w 1485165"/>
              <a:gd name="connsiteY9" fmla="*/ 0 h 1336098"/>
              <a:gd name="connsiteX0" fmla="*/ 0 w 1485165"/>
              <a:gd name="connsiteY0" fmla="*/ 0 h 1336098"/>
              <a:gd name="connsiteX1" fmla="*/ 537836 w 1485165"/>
              <a:gd name="connsiteY1" fmla="*/ 0 h 1336098"/>
              <a:gd name="connsiteX2" fmla="*/ 537836 w 1485165"/>
              <a:gd name="connsiteY2" fmla="*/ 663597 h 1336098"/>
              <a:gd name="connsiteX3" fmla="*/ 947329 w 1485165"/>
              <a:gd name="connsiteY3" fmla="*/ 663597 h 1336098"/>
              <a:gd name="connsiteX4" fmla="*/ 947329 w 1485165"/>
              <a:gd name="connsiteY4" fmla="*/ 0 h 1336098"/>
              <a:gd name="connsiteX5" fmla="*/ 1485165 w 1485165"/>
              <a:gd name="connsiteY5" fmla="*/ 0 h 1336098"/>
              <a:gd name="connsiteX6" fmla="*/ 1485165 w 1485165"/>
              <a:gd name="connsiteY6" fmla="*/ 1336098 h 1336098"/>
              <a:gd name="connsiteX7" fmla="*/ 0 w 1485165"/>
              <a:gd name="connsiteY7" fmla="*/ 1336098 h 1336098"/>
              <a:gd name="connsiteX8" fmla="*/ 0 w 1485165"/>
              <a:gd name="connsiteY8" fmla="*/ 0 h 1336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85165" h="1336098">
                <a:moveTo>
                  <a:pt x="0" y="0"/>
                </a:moveTo>
                <a:lnTo>
                  <a:pt x="537836" y="0"/>
                </a:lnTo>
                <a:lnTo>
                  <a:pt x="537836" y="663597"/>
                </a:lnTo>
                <a:lnTo>
                  <a:pt x="947329" y="663597"/>
                </a:lnTo>
                <a:lnTo>
                  <a:pt x="947329" y="0"/>
                </a:lnTo>
                <a:lnTo>
                  <a:pt x="1485165" y="0"/>
                </a:lnTo>
                <a:lnTo>
                  <a:pt x="1485165" y="1336098"/>
                </a:lnTo>
                <a:lnTo>
                  <a:pt x="0" y="133609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0" name="フリーフォーム: 図形 79">
            <a:extLst>
              <a:ext uri="{FF2B5EF4-FFF2-40B4-BE49-F238E27FC236}">
                <a16:creationId xmlns:a16="http://schemas.microsoft.com/office/drawing/2014/main" id="{7A0FA914-8EBB-AA8F-8800-D5CC4F6077B5}"/>
              </a:ext>
            </a:extLst>
          </p:cNvPr>
          <p:cNvSpPr/>
          <p:nvPr/>
        </p:nvSpPr>
        <p:spPr bwMode="auto">
          <a:xfrm>
            <a:off x="7788495" y="5143875"/>
            <a:ext cx="1371148" cy="1203538"/>
          </a:xfrm>
          <a:custGeom>
            <a:avLst/>
            <a:gdLst>
              <a:gd name="connsiteX0" fmla="*/ 409575 w 1562100"/>
              <a:gd name="connsiteY0" fmla="*/ 0 h 1371148"/>
              <a:gd name="connsiteX1" fmla="*/ 1152525 w 1562100"/>
              <a:gd name="connsiteY1" fmla="*/ 0 h 1371148"/>
              <a:gd name="connsiteX2" fmla="*/ 1152525 w 1562100"/>
              <a:gd name="connsiteY2" fmla="*/ 485775 h 1371148"/>
              <a:gd name="connsiteX3" fmla="*/ 1562100 w 1562100"/>
              <a:gd name="connsiteY3" fmla="*/ 485775 h 1371148"/>
              <a:gd name="connsiteX4" fmla="*/ 1562100 w 1562100"/>
              <a:gd name="connsiteY4" fmla="*/ 1371148 h 1371148"/>
              <a:gd name="connsiteX5" fmla="*/ 0 w 1562100"/>
              <a:gd name="connsiteY5" fmla="*/ 1371148 h 1371148"/>
              <a:gd name="connsiteX6" fmla="*/ 0 w 1562100"/>
              <a:gd name="connsiteY6" fmla="*/ 485775 h 1371148"/>
              <a:gd name="connsiteX7" fmla="*/ 409575 w 1562100"/>
              <a:gd name="connsiteY7" fmla="*/ 485775 h 1371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62100" h="1371148">
                <a:moveTo>
                  <a:pt x="409575" y="0"/>
                </a:moveTo>
                <a:lnTo>
                  <a:pt x="1152525" y="0"/>
                </a:lnTo>
                <a:lnTo>
                  <a:pt x="1152525" y="485775"/>
                </a:lnTo>
                <a:lnTo>
                  <a:pt x="1562100" y="485775"/>
                </a:lnTo>
                <a:lnTo>
                  <a:pt x="1562100" y="1371148"/>
                </a:lnTo>
                <a:lnTo>
                  <a:pt x="0" y="1371148"/>
                </a:lnTo>
                <a:lnTo>
                  <a:pt x="0" y="485775"/>
                </a:lnTo>
                <a:lnTo>
                  <a:pt x="409575" y="485775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2" name="フリーフォーム: 図形 91">
            <a:extLst>
              <a:ext uri="{FF2B5EF4-FFF2-40B4-BE49-F238E27FC236}">
                <a16:creationId xmlns:a16="http://schemas.microsoft.com/office/drawing/2014/main" id="{AC2F87AE-0FBA-5E5A-38F8-08C94B5D7CDD}"/>
              </a:ext>
            </a:extLst>
          </p:cNvPr>
          <p:cNvSpPr/>
          <p:nvPr/>
        </p:nvSpPr>
        <p:spPr bwMode="auto">
          <a:xfrm>
            <a:off x="6656986" y="3825372"/>
            <a:ext cx="1371148" cy="1203538"/>
          </a:xfrm>
          <a:custGeom>
            <a:avLst/>
            <a:gdLst>
              <a:gd name="connsiteX0" fmla="*/ 0 w 1562100"/>
              <a:gd name="connsiteY0" fmla="*/ 0 h 1371148"/>
              <a:gd name="connsiteX1" fmla="*/ 577670 w 1562100"/>
              <a:gd name="connsiteY1" fmla="*/ 0 h 1371148"/>
              <a:gd name="connsiteX2" fmla="*/ 577670 w 1562100"/>
              <a:gd name="connsiteY2" fmla="*/ 620790 h 1371148"/>
              <a:gd name="connsiteX3" fmla="*/ 984430 w 1562100"/>
              <a:gd name="connsiteY3" fmla="*/ 620790 h 1371148"/>
              <a:gd name="connsiteX4" fmla="*/ 984430 w 1562100"/>
              <a:gd name="connsiteY4" fmla="*/ 0 h 1371148"/>
              <a:gd name="connsiteX5" fmla="*/ 1562100 w 1562100"/>
              <a:gd name="connsiteY5" fmla="*/ 0 h 1371148"/>
              <a:gd name="connsiteX6" fmla="*/ 1562100 w 1562100"/>
              <a:gd name="connsiteY6" fmla="*/ 620790 h 1371148"/>
              <a:gd name="connsiteX7" fmla="*/ 1562100 w 1562100"/>
              <a:gd name="connsiteY7" fmla="*/ 885373 h 1371148"/>
              <a:gd name="connsiteX8" fmla="*/ 1562100 w 1562100"/>
              <a:gd name="connsiteY8" fmla="*/ 1371148 h 1371148"/>
              <a:gd name="connsiteX9" fmla="*/ 0 w 1562100"/>
              <a:gd name="connsiteY9" fmla="*/ 1371148 h 1371148"/>
              <a:gd name="connsiteX10" fmla="*/ 0 w 1562100"/>
              <a:gd name="connsiteY10" fmla="*/ 885373 h 1371148"/>
              <a:gd name="connsiteX11" fmla="*/ 0 w 1562100"/>
              <a:gd name="connsiteY11" fmla="*/ 620790 h 1371148"/>
              <a:gd name="connsiteX0" fmla="*/ 0 w 1562100"/>
              <a:gd name="connsiteY0" fmla="*/ 0 h 1371148"/>
              <a:gd name="connsiteX1" fmla="*/ 577670 w 1562100"/>
              <a:gd name="connsiteY1" fmla="*/ 0 h 1371148"/>
              <a:gd name="connsiteX2" fmla="*/ 577670 w 1562100"/>
              <a:gd name="connsiteY2" fmla="*/ 620790 h 1371148"/>
              <a:gd name="connsiteX3" fmla="*/ 984430 w 1562100"/>
              <a:gd name="connsiteY3" fmla="*/ 620790 h 1371148"/>
              <a:gd name="connsiteX4" fmla="*/ 984430 w 1562100"/>
              <a:gd name="connsiteY4" fmla="*/ 0 h 1371148"/>
              <a:gd name="connsiteX5" fmla="*/ 1562100 w 1562100"/>
              <a:gd name="connsiteY5" fmla="*/ 0 h 1371148"/>
              <a:gd name="connsiteX6" fmla="*/ 1562100 w 1562100"/>
              <a:gd name="connsiteY6" fmla="*/ 620790 h 1371148"/>
              <a:gd name="connsiteX7" fmla="*/ 1562100 w 1562100"/>
              <a:gd name="connsiteY7" fmla="*/ 885373 h 1371148"/>
              <a:gd name="connsiteX8" fmla="*/ 1562100 w 1562100"/>
              <a:gd name="connsiteY8" fmla="*/ 1371148 h 1371148"/>
              <a:gd name="connsiteX9" fmla="*/ 0 w 1562100"/>
              <a:gd name="connsiteY9" fmla="*/ 1371148 h 1371148"/>
              <a:gd name="connsiteX10" fmla="*/ 0 w 1562100"/>
              <a:gd name="connsiteY10" fmla="*/ 885373 h 1371148"/>
              <a:gd name="connsiteX11" fmla="*/ 0 w 1562100"/>
              <a:gd name="connsiteY11" fmla="*/ 0 h 1371148"/>
              <a:gd name="connsiteX0" fmla="*/ 0 w 1562100"/>
              <a:gd name="connsiteY0" fmla="*/ 0 h 1371148"/>
              <a:gd name="connsiteX1" fmla="*/ 577670 w 1562100"/>
              <a:gd name="connsiteY1" fmla="*/ 0 h 1371148"/>
              <a:gd name="connsiteX2" fmla="*/ 577670 w 1562100"/>
              <a:gd name="connsiteY2" fmla="*/ 620790 h 1371148"/>
              <a:gd name="connsiteX3" fmla="*/ 984430 w 1562100"/>
              <a:gd name="connsiteY3" fmla="*/ 620790 h 1371148"/>
              <a:gd name="connsiteX4" fmla="*/ 984430 w 1562100"/>
              <a:gd name="connsiteY4" fmla="*/ 0 h 1371148"/>
              <a:gd name="connsiteX5" fmla="*/ 1562100 w 1562100"/>
              <a:gd name="connsiteY5" fmla="*/ 0 h 1371148"/>
              <a:gd name="connsiteX6" fmla="*/ 1562100 w 1562100"/>
              <a:gd name="connsiteY6" fmla="*/ 620790 h 1371148"/>
              <a:gd name="connsiteX7" fmla="*/ 1562100 w 1562100"/>
              <a:gd name="connsiteY7" fmla="*/ 885373 h 1371148"/>
              <a:gd name="connsiteX8" fmla="*/ 1562100 w 1562100"/>
              <a:gd name="connsiteY8" fmla="*/ 1371148 h 1371148"/>
              <a:gd name="connsiteX9" fmla="*/ 0 w 1562100"/>
              <a:gd name="connsiteY9" fmla="*/ 1371148 h 1371148"/>
              <a:gd name="connsiteX10" fmla="*/ 0 w 1562100"/>
              <a:gd name="connsiteY10" fmla="*/ 0 h 1371148"/>
              <a:gd name="connsiteX0" fmla="*/ 0 w 1562100"/>
              <a:gd name="connsiteY0" fmla="*/ 0 h 1371148"/>
              <a:gd name="connsiteX1" fmla="*/ 577670 w 1562100"/>
              <a:gd name="connsiteY1" fmla="*/ 0 h 1371148"/>
              <a:gd name="connsiteX2" fmla="*/ 577670 w 1562100"/>
              <a:gd name="connsiteY2" fmla="*/ 620790 h 1371148"/>
              <a:gd name="connsiteX3" fmla="*/ 984430 w 1562100"/>
              <a:gd name="connsiteY3" fmla="*/ 620790 h 1371148"/>
              <a:gd name="connsiteX4" fmla="*/ 984430 w 1562100"/>
              <a:gd name="connsiteY4" fmla="*/ 0 h 1371148"/>
              <a:gd name="connsiteX5" fmla="*/ 1562100 w 1562100"/>
              <a:gd name="connsiteY5" fmla="*/ 0 h 1371148"/>
              <a:gd name="connsiteX6" fmla="*/ 1562100 w 1562100"/>
              <a:gd name="connsiteY6" fmla="*/ 620790 h 1371148"/>
              <a:gd name="connsiteX7" fmla="*/ 1562100 w 1562100"/>
              <a:gd name="connsiteY7" fmla="*/ 1371148 h 1371148"/>
              <a:gd name="connsiteX8" fmla="*/ 0 w 1562100"/>
              <a:gd name="connsiteY8" fmla="*/ 1371148 h 1371148"/>
              <a:gd name="connsiteX9" fmla="*/ 0 w 1562100"/>
              <a:gd name="connsiteY9" fmla="*/ 0 h 1371148"/>
              <a:gd name="connsiteX0" fmla="*/ 0 w 1562100"/>
              <a:gd name="connsiteY0" fmla="*/ 0 h 1371148"/>
              <a:gd name="connsiteX1" fmla="*/ 577670 w 1562100"/>
              <a:gd name="connsiteY1" fmla="*/ 0 h 1371148"/>
              <a:gd name="connsiteX2" fmla="*/ 577670 w 1562100"/>
              <a:gd name="connsiteY2" fmla="*/ 620790 h 1371148"/>
              <a:gd name="connsiteX3" fmla="*/ 984430 w 1562100"/>
              <a:gd name="connsiteY3" fmla="*/ 620790 h 1371148"/>
              <a:gd name="connsiteX4" fmla="*/ 984430 w 1562100"/>
              <a:gd name="connsiteY4" fmla="*/ 0 h 1371148"/>
              <a:gd name="connsiteX5" fmla="*/ 1562100 w 1562100"/>
              <a:gd name="connsiteY5" fmla="*/ 0 h 1371148"/>
              <a:gd name="connsiteX6" fmla="*/ 1562100 w 1562100"/>
              <a:gd name="connsiteY6" fmla="*/ 1371148 h 1371148"/>
              <a:gd name="connsiteX7" fmla="*/ 0 w 1562100"/>
              <a:gd name="connsiteY7" fmla="*/ 1371148 h 1371148"/>
              <a:gd name="connsiteX8" fmla="*/ 0 w 1562100"/>
              <a:gd name="connsiteY8" fmla="*/ 0 h 1371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2100" h="1371148">
                <a:moveTo>
                  <a:pt x="0" y="0"/>
                </a:moveTo>
                <a:lnTo>
                  <a:pt x="577670" y="0"/>
                </a:lnTo>
                <a:lnTo>
                  <a:pt x="577670" y="620790"/>
                </a:lnTo>
                <a:lnTo>
                  <a:pt x="984430" y="620790"/>
                </a:lnTo>
                <a:lnTo>
                  <a:pt x="984430" y="0"/>
                </a:lnTo>
                <a:lnTo>
                  <a:pt x="1562100" y="0"/>
                </a:lnTo>
                <a:lnTo>
                  <a:pt x="1562100" y="1371148"/>
                </a:lnTo>
                <a:lnTo>
                  <a:pt x="0" y="137114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06" name="フリーフォーム: 図形 105">
            <a:extLst>
              <a:ext uri="{FF2B5EF4-FFF2-40B4-BE49-F238E27FC236}">
                <a16:creationId xmlns:a16="http://schemas.microsoft.com/office/drawing/2014/main" id="{1524AF42-4CF8-40D1-6F1A-F1C30ACAB9AD}"/>
              </a:ext>
            </a:extLst>
          </p:cNvPr>
          <p:cNvSpPr/>
          <p:nvPr/>
        </p:nvSpPr>
        <p:spPr bwMode="auto">
          <a:xfrm>
            <a:off x="4866868" y="4962027"/>
            <a:ext cx="1371148" cy="1371148"/>
          </a:xfrm>
          <a:custGeom>
            <a:avLst/>
            <a:gdLst>
              <a:gd name="connsiteX0" fmla="*/ 449352 w 1371148"/>
              <a:gd name="connsiteY0" fmla="*/ 0 h 1371148"/>
              <a:gd name="connsiteX1" fmla="*/ 921796 w 1371148"/>
              <a:gd name="connsiteY1" fmla="*/ 0 h 1371148"/>
              <a:gd name="connsiteX2" fmla="*/ 921796 w 1371148"/>
              <a:gd name="connsiteY2" fmla="*/ 586316 h 1371148"/>
              <a:gd name="connsiteX3" fmla="*/ 1371148 w 1371148"/>
              <a:gd name="connsiteY3" fmla="*/ 586316 h 1371148"/>
              <a:gd name="connsiteX4" fmla="*/ 1371148 w 1371148"/>
              <a:gd name="connsiteY4" fmla="*/ 1371148 h 1371148"/>
              <a:gd name="connsiteX5" fmla="*/ 0 w 1371148"/>
              <a:gd name="connsiteY5" fmla="*/ 1371148 h 1371148"/>
              <a:gd name="connsiteX6" fmla="*/ 0 w 1371148"/>
              <a:gd name="connsiteY6" fmla="*/ 586316 h 1371148"/>
              <a:gd name="connsiteX7" fmla="*/ 449352 w 1371148"/>
              <a:gd name="connsiteY7" fmla="*/ 586316 h 1371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71148" h="1371148">
                <a:moveTo>
                  <a:pt x="449352" y="0"/>
                </a:moveTo>
                <a:lnTo>
                  <a:pt x="921796" y="0"/>
                </a:lnTo>
                <a:lnTo>
                  <a:pt x="921796" y="586316"/>
                </a:lnTo>
                <a:lnTo>
                  <a:pt x="1371148" y="586316"/>
                </a:lnTo>
                <a:lnTo>
                  <a:pt x="1371148" y="1371148"/>
                </a:lnTo>
                <a:lnTo>
                  <a:pt x="0" y="1371148"/>
                </a:lnTo>
                <a:lnTo>
                  <a:pt x="0" y="586316"/>
                </a:lnTo>
                <a:lnTo>
                  <a:pt x="449352" y="586316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04" name="フリーフォーム: 図形 103">
            <a:extLst>
              <a:ext uri="{FF2B5EF4-FFF2-40B4-BE49-F238E27FC236}">
                <a16:creationId xmlns:a16="http://schemas.microsoft.com/office/drawing/2014/main" id="{78B4EE87-BD41-265B-9DA9-87452903DA37}"/>
              </a:ext>
            </a:extLst>
          </p:cNvPr>
          <p:cNvSpPr/>
          <p:nvPr/>
        </p:nvSpPr>
        <p:spPr bwMode="auto">
          <a:xfrm rot="10800000">
            <a:off x="3723868" y="3827145"/>
            <a:ext cx="1371148" cy="1371148"/>
          </a:xfrm>
          <a:custGeom>
            <a:avLst/>
            <a:gdLst>
              <a:gd name="connsiteX0" fmla="*/ 0 w 1371148"/>
              <a:gd name="connsiteY0" fmla="*/ 0 h 1371148"/>
              <a:gd name="connsiteX1" fmla="*/ 1371148 w 1371148"/>
              <a:gd name="connsiteY1" fmla="*/ 0 h 1371148"/>
              <a:gd name="connsiteX2" fmla="*/ 1371148 w 1371148"/>
              <a:gd name="connsiteY2" fmla="*/ 1371148 h 1371148"/>
              <a:gd name="connsiteX3" fmla="*/ 921796 w 1371148"/>
              <a:gd name="connsiteY3" fmla="*/ 1371148 h 1371148"/>
              <a:gd name="connsiteX4" fmla="*/ 921796 w 1371148"/>
              <a:gd name="connsiteY4" fmla="*/ 784832 h 1371148"/>
              <a:gd name="connsiteX5" fmla="*/ 449352 w 1371148"/>
              <a:gd name="connsiteY5" fmla="*/ 784832 h 1371148"/>
              <a:gd name="connsiteX6" fmla="*/ 449352 w 1371148"/>
              <a:gd name="connsiteY6" fmla="*/ 1371148 h 1371148"/>
              <a:gd name="connsiteX7" fmla="*/ 0 w 1371148"/>
              <a:gd name="connsiteY7" fmla="*/ 1371148 h 1371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71148" h="1371148">
                <a:moveTo>
                  <a:pt x="0" y="0"/>
                </a:moveTo>
                <a:lnTo>
                  <a:pt x="1371148" y="0"/>
                </a:lnTo>
                <a:lnTo>
                  <a:pt x="1371148" y="1371148"/>
                </a:lnTo>
                <a:lnTo>
                  <a:pt x="921796" y="1371148"/>
                </a:lnTo>
                <a:lnTo>
                  <a:pt x="921796" y="784832"/>
                </a:lnTo>
                <a:lnTo>
                  <a:pt x="449352" y="784832"/>
                </a:lnTo>
                <a:lnTo>
                  <a:pt x="449352" y="1371148"/>
                </a:lnTo>
                <a:lnTo>
                  <a:pt x="0" y="1371148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65" name="フリーフォーム: 図形 64">
            <a:extLst>
              <a:ext uri="{FF2B5EF4-FFF2-40B4-BE49-F238E27FC236}">
                <a16:creationId xmlns:a16="http://schemas.microsoft.com/office/drawing/2014/main" id="{FF452103-F4D1-4ECD-DF01-2746E735664E}"/>
              </a:ext>
            </a:extLst>
          </p:cNvPr>
          <p:cNvSpPr/>
          <p:nvPr/>
        </p:nvSpPr>
        <p:spPr bwMode="auto">
          <a:xfrm rot="10800000">
            <a:off x="748105" y="965543"/>
            <a:ext cx="1485165" cy="928431"/>
          </a:xfrm>
          <a:custGeom>
            <a:avLst/>
            <a:gdLst>
              <a:gd name="connsiteX0" fmla="*/ 0 w 1485165"/>
              <a:gd name="connsiteY0" fmla="*/ 0 h 928431"/>
              <a:gd name="connsiteX1" fmla="*/ 1485165 w 1485165"/>
              <a:gd name="connsiteY1" fmla="*/ 0 h 928431"/>
              <a:gd name="connsiteX2" fmla="*/ 1485165 w 1485165"/>
              <a:gd name="connsiteY2" fmla="*/ 928431 h 928431"/>
              <a:gd name="connsiteX3" fmla="*/ 1075276 w 1485165"/>
              <a:gd name="connsiteY3" fmla="*/ 928431 h 928431"/>
              <a:gd name="connsiteX4" fmla="*/ 1075276 w 1485165"/>
              <a:gd name="connsiteY4" fmla="*/ 444854 h 928431"/>
              <a:gd name="connsiteX5" fmla="*/ 409890 w 1485165"/>
              <a:gd name="connsiteY5" fmla="*/ 444854 h 928431"/>
              <a:gd name="connsiteX6" fmla="*/ 409890 w 1485165"/>
              <a:gd name="connsiteY6" fmla="*/ 928431 h 928431"/>
              <a:gd name="connsiteX7" fmla="*/ 0 w 1485165"/>
              <a:gd name="connsiteY7" fmla="*/ 928431 h 928431"/>
              <a:gd name="connsiteX8" fmla="*/ 0 w 1485165"/>
              <a:gd name="connsiteY8" fmla="*/ 0 h 928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85165" h="928431">
                <a:moveTo>
                  <a:pt x="0" y="0"/>
                </a:moveTo>
                <a:lnTo>
                  <a:pt x="1485165" y="0"/>
                </a:lnTo>
                <a:lnTo>
                  <a:pt x="1485165" y="928431"/>
                </a:lnTo>
                <a:lnTo>
                  <a:pt x="1075276" y="928431"/>
                </a:lnTo>
                <a:lnTo>
                  <a:pt x="1075276" y="444854"/>
                </a:lnTo>
                <a:lnTo>
                  <a:pt x="409890" y="444854"/>
                </a:lnTo>
                <a:lnTo>
                  <a:pt x="409890" y="928431"/>
                </a:lnTo>
                <a:lnTo>
                  <a:pt x="0" y="92843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 dirty="0"/>
          </a:p>
        </p:txBody>
      </p:sp>
      <p:sp>
        <p:nvSpPr>
          <p:cNvPr id="67" name="フリーフォーム: 図形 66">
            <a:extLst>
              <a:ext uri="{FF2B5EF4-FFF2-40B4-BE49-F238E27FC236}">
                <a16:creationId xmlns:a16="http://schemas.microsoft.com/office/drawing/2014/main" id="{CFA72DBD-FB8F-15A7-F608-827D426E5331}"/>
              </a:ext>
            </a:extLst>
          </p:cNvPr>
          <p:cNvSpPr/>
          <p:nvPr/>
        </p:nvSpPr>
        <p:spPr bwMode="auto">
          <a:xfrm rot="10800000">
            <a:off x="4687021" y="2295107"/>
            <a:ext cx="1499990" cy="1108451"/>
          </a:xfrm>
          <a:custGeom>
            <a:avLst/>
            <a:gdLst>
              <a:gd name="connsiteX0" fmla="*/ 0 w 1499990"/>
              <a:gd name="connsiteY0" fmla="*/ 0 h 1780952"/>
              <a:gd name="connsiteX1" fmla="*/ 1499990 w 1499990"/>
              <a:gd name="connsiteY1" fmla="*/ 0 h 1780952"/>
              <a:gd name="connsiteX2" fmla="*/ 1499990 w 1499990"/>
              <a:gd name="connsiteY2" fmla="*/ 1780952 h 1780952"/>
              <a:gd name="connsiteX3" fmla="*/ 1485164 w 1499990"/>
              <a:gd name="connsiteY3" fmla="*/ 1780952 h 1780952"/>
              <a:gd name="connsiteX4" fmla="*/ 1485164 w 1499990"/>
              <a:gd name="connsiteY4" fmla="*/ 444854 h 1780952"/>
              <a:gd name="connsiteX5" fmla="*/ 947328 w 1499990"/>
              <a:gd name="connsiteY5" fmla="*/ 444854 h 1780952"/>
              <a:gd name="connsiteX6" fmla="*/ 947328 w 1499990"/>
              <a:gd name="connsiteY6" fmla="*/ 1108451 h 1780952"/>
              <a:gd name="connsiteX7" fmla="*/ 537835 w 1499990"/>
              <a:gd name="connsiteY7" fmla="*/ 1108451 h 1780952"/>
              <a:gd name="connsiteX8" fmla="*/ 537835 w 1499990"/>
              <a:gd name="connsiteY8" fmla="*/ 444854 h 1780952"/>
              <a:gd name="connsiteX9" fmla="*/ 0 w 1499990"/>
              <a:gd name="connsiteY9" fmla="*/ 444854 h 1780952"/>
              <a:gd name="connsiteX10" fmla="*/ 0 w 1499990"/>
              <a:gd name="connsiteY10" fmla="*/ 0 h 1780952"/>
              <a:gd name="connsiteX0" fmla="*/ 0 w 1499990"/>
              <a:gd name="connsiteY0" fmla="*/ 0 h 1780952"/>
              <a:gd name="connsiteX1" fmla="*/ 1499990 w 1499990"/>
              <a:gd name="connsiteY1" fmla="*/ 0 h 1780952"/>
              <a:gd name="connsiteX2" fmla="*/ 1499990 w 1499990"/>
              <a:gd name="connsiteY2" fmla="*/ 1780952 h 1780952"/>
              <a:gd name="connsiteX3" fmla="*/ 1485164 w 1499990"/>
              <a:gd name="connsiteY3" fmla="*/ 444854 h 1780952"/>
              <a:gd name="connsiteX4" fmla="*/ 947328 w 1499990"/>
              <a:gd name="connsiteY4" fmla="*/ 444854 h 1780952"/>
              <a:gd name="connsiteX5" fmla="*/ 947328 w 1499990"/>
              <a:gd name="connsiteY5" fmla="*/ 1108451 h 1780952"/>
              <a:gd name="connsiteX6" fmla="*/ 537835 w 1499990"/>
              <a:gd name="connsiteY6" fmla="*/ 1108451 h 1780952"/>
              <a:gd name="connsiteX7" fmla="*/ 537835 w 1499990"/>
              <a:gd name="connsiteY7" fmla="*/ 444854 h 1780952"/>
              <a:gd name="connsiteX8" fmla="*/ 0 w 1499990"/>
              <a:gd name="connsiteY8" fmla="*/ 444854 h 1780952"/>
              <a:gd name="connsiteX9" fmla="*/ 0 w 1499990"/>
              <a:gd name="connsiteY9" fmla="*/ 0 h 1780952"/>
              <a:gd name="connsiteX0" fmla="*/ 0 w 1499990"/>
              <a:gd name="connsiteY0" fmla="*/ 0 h 1108451"/>
              <a:gd name="connsiteX1" fmla="*/ 1499990 w 1499990"/>
              <a:gd name="connsiteY1" fmla="*/ 0 h 1108451"/>
              <a:gd name="connsiteX2" fmla="*/ 1485164 w 1499990"/>
              <a:gd name="connsiteY2" fmla="*/ 444854 h 1108451"/>
              <a:gd name="connsiteX3" fmla="*/ 947328 w 1499990"/>
              <a:gd name="connsiteY3" fmla="*/ 444854 h 1108451"/>
              <a:gd name="connsiteX4" fmla="*/ 947328 w 1499990"/>
              <a:gd name="connsiteY4" fmla="*/ 1108451 h 1108451"/>
              <a:gd name="connsiteX5" fmla="*/ 537835 w 1499990"/>
              <a:gd name="connsiteY5" fmla="*/ 1108451 h 1108451"/>
              <a:gd name="connsiteX6" fmla="*/ 537835 w 1499990"/>
              <a:gd name="connsiteY6" fmla="*/ 444854 h 1108451"/>
              <a:gd name="connsiteX7" fmla="*/ 0 w 1499990"/>
              <a:gd name="connsiteY7" fmla="*/ 444854 h 1108451"/>
              <a:gd name="connsiteX8" fmla="*/ 0 w 1499990"/>
              <a:gd name="connsiteY8" fmla="*/ 0 h 1108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9990" h="1108451">
                <a:moveTo>
                  <a:pt x="0" y="0"/>
                </a:moveTo>
                <a:lnTo>
                  <a:pt x="1499990" y="0"/>
                </a:lnTo>
                <a:lnTo>
                  <a:pt x="1485164" y="444854"/>
                </a:lnTo>
                <a:lnTo>
                  <a:pt x="947328" y="444854"/>
                </a:lnTo>
                <a:lnTo>
                  <a:pt x="947328" y="1108451"/>
                </a:lnTo>
                <a:lnTo>
                  <a:pt x="537835" y="1108451"/>
                </a:lnTo>
                <a:lnTo>
                  <a:pt x="537835" y="444854"/>
                </a:lnTo>
                <a:lnTo>
                  <a:pt x="0" y="44485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7F4A495-D0BC-8F86-21CE-42B64694AFA7}"/>
              </a:ext>
            </a:extLst>
          </p:cNvPr>
          <p:cNvSpPr txBox="1"/>
          <p:nvPr/>
        </p:nvSpPr>
        <p:spPr>
          <a:xfrm>
            <a:off x="276046" y="23291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凸凹型図形</a:t>
            </a:r>
          </a:p>
        </p:txBody>
      </p:sp>
    </p:spTree>
    <p:extLst>
      <p:ext uri="{BB962C8B-B14F-4D97-AF65-F5344CB8AC3E}">
        <p14:creationId xmlns:p14="http://schemas.microsoft.com/office/powerpoint/2010/main" val="2836559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22410E-0327-C1BD-1804-CECB35245D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フリーフォーム: 図形 93">
            <a:extLst>
              <a:ext uri="{FF2B5EF4-FFF2-40B4-BE49-F238E27FC236}">
                <a16:creationId xmlns:a16="http://schemas.microsoft.com/office/drawing/2014/main" id="{D949DA81-AB5C-7A52-AE84-AB1700E06440}"/>
              </a:ext>
            </a:extLst>
          </p:cNvPr>
          <p:cNvSpPr/>
          <p:nvPr/>
        </p:nvSpPr>
        <p:spPr bwMode="auto">
          <a:xfrm>
            <a:off x="1874534" y="5100705"/>
            <a:ext cx="1414766" cy="1232902"/>
          </a:xfrm>
          <a:custGeom>
            <a:avLst/>
            <a:gdLst>
              <a:gd name="connsiteX0" fmla="*/ 542426 w 1555380"/>
              <a:gd name="connsiteY0" fmla="*/ 0 h 1355440"/>
              <a:gd name="connsiteX1" fmla="*/ 1012954 w 1555380"/>
              <a:gd name="connsiteY1" fmla="*/ 0 h 1355440"/>
              <a:gd name="connsiteX2" fmla="*/ 1130590 w 1555380"/>
              <a:gd name="connsiteY2" fmla="*/ 117636 h 1355440"/>
              <a:gd name="connsiteX3" fmla="*/ 1130590 w 1555380"/>
              <a:gd name="connsiteY3" fmla="*/ 502920 h 1355440"/>
              <a:gd name="connsiteX4" fmla="*/ 1413290 w 1555380"/>
              <a:gd name="connsiteY4" fmla="*/ 502920 h 1355440"/>
              <a:gd name="connsiteX5" fmla="*/ 1555380 w 1555380"/>
              <a:gd name="connsiteY5" fmla="*/ 645010 h 1355440"/>
              <a:gd name="connsiteX6" fmla="*/ 1555380 w 1555380"/>
              <a:gd name="connsiteY6" fmla="*/ 1213350 h 1355440"/>
              <a:gd name="connsiteX7" fmla="*/ 1413290 w 1555380"/>
              <a:gd name="connsiteY7" fmla="*/ 1355440 h 1355440"/>
              <a:gd name="connsiteX8" fmla="*/ 142090 w 1555380"/>
              <a:gd name="connsiteY8" fmla="*/ 1355440 h 1355440"/>
              <a:gd name="connsiteX9" fmla="*/ 0 w 1555380"/>
              <a:gd name="connsiteY9" fmla="*/ 1213350 h 1355440"/>
              <a:gd name="connsiteX10" fmla="*/ 0 w 1555380"/>
              <a:gd name="connsiteY10" fmla="*/ 645010 h 1355440"/>
              <a:gd name="connsiteX11" fmla="*/ 142090 w 1555380"/>
              <a:gd name="connsiteY11" fmla="*/ 502920 h 1355440"/>
              <a:gd name="connsiteX12" fmla="*/ 424790 w 1555380"/>
              <a:gd name="connsiteY12" fmla="*/ 502920 h 1355440"/>
              <a:gd name="connsiteX13" fmla="*/ 424790 w 1555380"/>
              <a:gd name="connsiteY13" fmla="*/ 117636 h 1355440"/>
              <a:gd name="connsiteX14" fmla="*/ 542426 w 1555380"/>
              <a:gd name="connsiteY14" fmla="*/ 0 h 1355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55380" h="1355440">
                <a:moveTo>
                  <a:pt x="542426" y="0"/>
                </a:moveTo>
                <a:lnTo>
                  <a:pt x="1012954" y="0"/>
                </a:lnTo>
                <a:cubicBezTo>
                  <a:pt x="1077923" y="0"/>
                  <a:pt x="1130590" y="52667"/>
                  <a:pt x="1130590" y="117636"/>
                </a:cubicBezTo>
                <a:lnTo>
                  <a:pt x="1130590" y="502920"/>
                </a:lnTo>
                <a:lnTo>
                  <a:pt x="1413290" y="502920"/>
                </a:lnTo>
                <a:cubicBezTo>
                  <a:pt x="1491764" y="502920"/>
                  <a:pt x="1555380" y="566536"/>
                  <a:pt x="1555380" y="645010"/>
                </a:cubicBezTo>
                <a:lnTo>
                  <a:pt x="1555380" y="1213350"/>
                </a:lnTo>
                <a:cubicBezTo>
                  <a:pt x="1555380" y="1291824"/>
                  <a:pt x="1491764" y="1355440"/>
                  <a:pt x="1413290" y="1355440"/>
                </a:cubicBezTo>
                <a:lnTo>
                  <a:pt x="142090" y="1355440"/>
                </a:lnTo>
                <a:cubicBezTo>
                  <a:pt x="63616" y="1355440"/>
                  <a:pt x="0" y="1291824"/>
                  <a:pt x="0" y="1213350"/>
                </a:cubicBezTo>
                <a:lnTo>
                  <a:pt x="0" y="645010"/>
                </a:lnTo>
                <a:cubicBezTo>
                  <a:pt x="0" y="566536"/>
                  <a:pt x="63616" y="502920"/>
                  <a:pt x="142090" y="502920"/>
                </a:cubicBezTo>
                <a:lnTo>
                  <a:pt x="424790" y="502920"/>
                </a:lnTo>
                <a:lnTo>
                  <a:pt x="424790" y="117636"/>
                </a:lnTo>
                <a:cubicBezTo>
                  <a:pt x="424790" y="52667"/>
                  <a:pt x="477457" y="0"/>
                  <a:pt x="542426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1" name="フリーフォーム: 図形 90">
            <a:extLst>
              <a:ext uri="{FF2B5EF4-FFF2-40B4-BE49-F238E27FC236}">
                <a16:creationId xmlns:a16="http://schemas.microsoft.com/office/drawing/2014/main" id="{CF7391CA-984D-206F-E5C8-E55BEE4E52B4}"/>
              </a:ext>
            </a:extLst>
          </p:cNvPr>
          <p:cNvSpPr/>
          <p:nvPr/>
        </p:nvSpPr>
        <p:spPr bwMode="auto">
          <a:xfrm>
            <a:off x="782334" y="3843404"/>
            <a:ext cx="1414766" cy="1232904"/>
          </a:xfrm>
          <a:custGeom>
            <a:avLst/>
            <a:gdLst>
              <a:gd name="connsiteX0" fmla="*/ 99994 w 1555380"/>
              <a:gd name="connsiteY0" fmla="*/ 0 h 1355441"/>
              <a:gd name="connsiteX1" fmla="*/ 485556 w 1555380"/>
              <a:gd name="connsiteY1" fmla="*/ 0 h 1355441"/>
              <a:gd name="connsiteX2" fmla="*/ 581950 w 1555380"/>
              <a:gd name="connsiteY2" fmla="*/ 96394 h 1355441"/>
              <a:gd name="connsiteX3" fmla="*/ 581950 w 1555380"/>
              <a:gd name="connsiteY3" fmla="*/ 682941 h 1355441"/>
              <a:gd name="connsiteX4" fmla="*/ 977030 w 1555380"/>
              <a:gd name="connsiteY4" fmla="*/ 682941 h 1355441"/>
              <a:gd name="connsiteX5" fmla="*/ 977030 w 1555380"/>
              <a:gd name="connsiteY5" fmla="*/ 96394 h 1355441"/>
              <a:gd name="connsiteX6" fmla="*/ 1073424 w 1555380"/>
              <a:gd name="connsiteY6" fmla="*/ 0 h 1355441"/>
              <a:gd name="connsiteX7" fmla="*/ 1458986 w 1555380"/>
              <a:gd name="connsiteY7" fmla="*/ 0 h 1355441"/>
              <a:gd name="connsiteX8" fmla="*/ 1555380 w 1555380"/>
              <a:gd name="connsiteY8" fmla="*/ 96394 h 1355441"/>
              <a:gd name="connsiteX9" fmla="*/ 1555380 w 1555380"/>
              <a:gd name="connsiteY9" fmla="*/ 795027 h 1355441"/>
              <a:gd name="connsiteX10" fmla="*/ 1555380 w 1555380"/>
              <a:gd name="connsiteY10" fmla="*/ 991591 h 1355441"/>
              <a:gd name="connsiteX11" fmla="*/ 1555380 w 1555380"/>
              <a:gd name="connsiteY11" fmla="*/ 1243355 h 1355441"/>
              <a:gd name="connsiteX12" fmla="*/ 1443294 w 1555380"/>
              <a:gd name="connsiteY12" fmla="*/ 1355441 h 1355441"/>
              <a:gd name="connsiteX13" fmla="*/ 112086 w 1555380"/>
              <a:gd name="connsiteY13" fmla="*/ 1355441 h 1355441"/>
              <a:gd name="connsiteX14" fmla="*/ 0 w 1555380"/>
              <a:gd name="connsiteY14" fmla="*/ 1243355 h 1355441"/>
              <a:gd name="connsiteX15" fmla="*/ 0 w 1555380"/>
              <a:gd name="connsiteY15" fmla="*/ 795027 h 1355441"/>
              <a:gd name="connsiteX16" fmla="*/ 3600 w 1555380"/>
              <a:gd name="connsiteY16" fmla="*/ 777196 h 1355441"/>
              <a:gd name="connsiteX17" fmla="*/ 3600 w 1555380"/>
              <a:gd name="connsiteY17" fmla="*/ 96394 h 1355441"/>
              <a:gd name="connsiteX18" fmla="*/ 99994 w 1555380"/>
              <a:gd name="connsiteY18" fmla="*/ 0 h 1355441"/>
              <a:gd name="connsiteX0" fmla="*/ 99994 w 1555380"/>
              <a:gd name="connsiteY0" fmla="*/ 0 h 1355441"/>
              <a:gd name="connsiteX1" fmla="*/ 485556 w 1555380"/>
              <a:gd name="connsiteY1" fmla="*/ 0 h 1355441"/>
              <a:gd name="connsiteX2" fmla="*/ 581950 w 1555380"/>
              <a:gd name="connsiteY2" fmla="*/ 96394 h 1355441"/>
              <a:gd name="connsiteX3" fmla="*/ 581950 w 1555380"/>
              <a:gd name="connsiteY3" fmla="*/ 682941 h 1355441"/>
              <a:gd name="connsiteX4" fmla="*/ 977030 w 1555380"/>
              <a:gd name="connsiteY4" fmla="*/ 682941 h 1355441"/>
              <a:gd name="connsiteX5" fmla="*/ 977030 w 1555380"/>
              <a:gd name="connsiteY5" fmla="*/ 96394 h 1355441"/>
              <a:gd name="connsiteX6" fmla="*/ 1073424 w 1555380"/>
              <a:gd name="connsiteY6" fmla="*/ 0 h 1355441"/>
              <a:gd name="connsiteX7" fmla="*/ 1458986 w 1555380"/>
              <a:gd name="connsiteY7" fmla="*/ 0 h 1355441"/>
              <a:gd name="connsiteX8" fmla="*/ 1555380 w 1555380"/>
              <a:gd name="connsiteY8" fmla="*/ 96394 h 1355441"/>
              <a:gd name="connsiteX9" fmla="*/ 1555380 w 1555380"/>
              <a:gd name="connsiteY9" fmla="*/ 795027 h 1355441"/>
              <a:gd name="connsiteX10" fmla="*/ 1555380 w 1555380"/>
              <a:gd name="connsiteY10" fmla="*/ 991591 h 1355441"/>
              <a:gd name="connsiteX11" fmla="*/ 1555380 w 1555380"/>
              <a:gd name="connsiteY11" fmla="*/ 1243355 h 1355441"/>
              <a:gd name="connsiteX12" fmla="*/ 1443294 w 1555380"/>
              <a:gd name="connsiteY12" fmla="*/ 1355441 h 1355441"/>
              <a:gd name="connsiteX13" fmla="*/ 112086 w 1555380"/>
              <a:gd name="connsiteY13" fmla="*/ 1355441 h 1355441"/>
              <a:gd name="connsiteX14" fmla="*/ 0 w 1555380"/>
              <a:gd name="connsiteY14" fmla="*/ 1243355 h 1355441"/>
              <a:gd name="connsiteX15" fmla="*/ 0 w 1555380"/>
              <a:gd name="connsiteY15" fmla="*/ 795027 h 1355441"/>
              <a:gd name="connsiteX16" fmla="*/ 3600 w 1555380"/>
              <a:gd name="connsiteY16" fmla="*/ 96394 h 1355441"/>
              <a:gd name="connsiteX17" fmla="*/ 99994 w 1555380"/>
              <a:gd name="connsiteY17" fmla="*/ 0 h 1355441"/>
              <a:gd name="connsiteX0" fmla="*/ 99994 w 1555380"/>
              <a:gd name="connsiteY0" fmla="*/ 0 h 1355441"/>
              <a:gd name="connsiteX1" fmla="*/ 485556 w 1555380"/>
              <a:gd name="connsiteY1" fmla="*/ 0 h 1355441"/>
              <a:gd name="connsiteX2" fmla="*/ 581950 w 1555380"/>
              <a:gd name="connsiteY2" fmla="*/ 96394 h 1355441"/>
              <a:gd name="connsiteX3" fmla="*/ 581950 w 1555380"/>
              <a:gd name="connsiteY3" fmla="*/ 682941 h 1355441"/>
              <a:gd name="connsiteX4" fmla="*/ 977030 w 1555380"/>
              <a:gd name="connsiteY4" fmla="*/ 682941 h 1355441"/>
              <a:gd name="connsiteX5" fmla="*/ 977030 w 1555380"/>
              <a:gd name="connsiteY5" fmla="*/ 96394 h 1355441"/>
              <a:gd name="connsiteX6" fmla="*/ 1073424 w 1555380"/>
              <a:gd name="connsiteY6" fmla="*/ 0 h 1355441"/>
              <a:gd name="connsiteX7" fmla="*/ 1458986 w 1555380"/>
              <a:gd name="connsiteY7" fmla="*/ 0 h 1355441"/>
              <a:gd name="connsiteX8" fmla="*/ 1555380 w 1555380"/>
              <a:gd name="connsiteY8" fmla="*/ 96394 h 1355441"/>
              <a:gd name="connsiteX9" fmla="*/ 1555380 w 1555380"/>
              <a:gd name="connsiteY9" fmla="*/ 795027 h 1355441"/>
              <a:gd name="connsiteX10" fmla="*/ 1555380 w 1555380"/>
              <a:gd name="connsiteY10" fmla="*/ 991591 h 1355441"/>
              <a:gd name="connsiteX11" fmla="*/ 1555380 w 1555380"/>
              <a:gd name="connsiteY11" fmla="*/ 1243355 h 1355441"/>
              <a:gd name="connsiteX12" fmla="*/ 1443294 w 1555380"/>
              <a:gd name="connsiteY12" fmla="*/ 1355441 h 1355441"/>
              <a:gd name="connsiteX13" fmla="*/ 112086 w 1555380"/>
              <a:gd name="connsiteY13" fmla="*/ 1355441 h 1355441"/>
              <a:gd name="connsiteX14" fmla="*/ 0 w 1555380"/>
              <a:gd name="connsiteY14" fmla="*/ 1243355 h 1355441"/>
              <a:gd name="connsiteX15" fmla="*/ 3600 w 1555380"/>
              <a:gd name="connsiteY15" fmla="*/ 96394 h 1355441"/>
              <a:gd name="connsiteX16" fmla="*/ 99994 w 1555380"/>
              <a:gd name="connsiteY16" fmla="*/ 0 h 1355441"/>
              <a:gd name="connsiteX0" fmla="*/ 99994 w 1555380"/>
              <a:gd name="connsiteY0" fmla="*/ 0 h 1355441"/>
              <a:gd name="connsiteX1" fmla="*/ 485556 w 1555380"/>
              <a:gd name="connsiteY1" fmla="*/ 0 h 1355441"/>
              <a:gd name="connsiteX2" fmla="*/ 581950 w 1555380"/>
              <a:gd name="connsiteY2" fmla="*/ 96394 h 1355441"/>
              <a:gd name="connsiteX3" fmla="*/ 581950 w 1555380"/>
              <a:gd name="connsiteY3" fmla="*/ 682941 h 1355441"/>
              <a:gd name="connsiteX4" fmla="*/ 977030 w 1555380"/>
              <a:gd name="connsiteY4" fmla="*/ 682941 h 1355441"/>
              <a:gd name="connsiteX5" fmla="*/ 977030 w 1555380"/>
              <a:gd name="connsiteY5" fmla="*/ 96394 h 1355441"/>
              <a:gd name="connsiteX6" fmla="*/ 1073424 w 1555380"/>
              <a:gd name="connsiteY6" fmla="*/ 0 h 1355441"/>
              <a:gd name="connsiteX7" fmla="*/ 1458986 w 1555380"/>
              <a:gd name="connsiteY7" fmla="*/ 0 h 1355441"/>
              <a:gd name="connsiteX8" fmla="*/ 1555380 w 1555380"/>
              <a:gd name="connsiteY8" fmla="*/ 96394 h 1355441"/>
              <a:gd name="connsiteX9" fmla="*/ 1555380 w 1555380"/>
              <a:gd name="connsiteY9" fmla="*/ 991591 h 1355441"/>
              <a:gd name="connsiteX10" fmla="*/ 1555380 w 1555380"/>
              <a:gd name="connsiteY10" fmla="*/ 1243355 h 1355441"/>
              <a:gd name="connsiteX11" fmla="*/ 1443294 w 1555380"/>
              <a:gd name="connsiteY11" fmla="*/ 1355441 h 1355441"/>
              <a:gd name="connsiteX12" fmla="*/ 112086 w 1555380"/>
              <a:gd name="connsiteY12" fmla="*/ 1355441 h 1355441"/>
              <a:gd name="connsiteX13" fmla="*/ 0 w 1555380"/>
              <a:gd name="connsiteY13" fmla="*/ 1243355 h 1355441"/>
              <a:gd name="connsiteX14" fmla="*/ 3600 w 1555380"/>
              <a:gd name="connsiteY14" fmla="*/ 96394 h 1355441"/>
              <a:gd name="connsiteX15" fmla="*/ 99994 w 1555380"/>
              <a:gd name="connsiteY15" fmla="*/ 0 h 1355441"/>
              <a:gd name="connsiteX0" fmla="*/ 99994 w 1555380"/>
              <a:gd name="connsiteY0" fmla="*/ 0 h 1355441"/>
              <a:gd name="connsiteX1" fmla="*/ 485556 w 1555380"/>
              <a:gd name="connsiteY1" fmla="*/ 0 h 1355441"/>
              <a:gd name="connsiteX2" fmla="*/ 581950 w 1555380"/>
              <a:gd name="connsiteY2" fmla="*/ 96394 h 1355441"/>
              <a:gd name="connsiteX3" fmla="*/ 581950 w 1555380"/>
              <a:gd name="connsiteY3" fmla="*/ 682941 h 1355441"/>
              <a:gd name="connsiteX4" fmla="*/ 977030 w 1555380"/>
              <a:gd name="connsiteY4" fmla="*/ 682941 h 1355441"/>
              <a:gd name="connsiteX5" fmla="*/ 977030 w 1555380"/>
              <a:gd name="connsiteY5" fmla="*/ 96394 h 1355441"/>
              <a:gd name="connsiteX6" fmla="*/ 1073424 w 1555380"/>
              <a:gd name="connsiteY6" fmla="*/ 0 h 1355441"/>
              <a:gd name="connsiteX7" fmla="*/ 1458986 w 1555380"/>
              <a:gd name="connsiteY7" fmla="*/ 0 h 1355441"/>
              <a:gd name="connsiteX8" fmla="*/ 1555380 w 1555380"/>
              <a:gd name="connsiteY8" fmla="*/ 96394 h 1355441"/>
              <a:gd name="connsiteX9" fmla="*/ 1555380 w 1555380"/>
              <a:gd name="connsiteY9" fmla="*/ 1243355 h 1355441"/>
              <a:gd name="connsiteX10" fmla="*/ 1443294 w 1555380"/>
              <a:gd name="connsiteY10" fmla="*/ 1355441 h 1355441"/>
              <a:gd name="connsiteX11" fmla="*/ 112086 w 1555380"/>
              <a:gd name="connsiteY11" fmla="*/ 1355441 h 1355441"/>
              <a:gd name="connsiteX12" fmla="*/ 0 w 1555380"/>
              <a:gd name="connsiteY12" fmla="*/ 1243355 h 1355441"/>
              <a:gd name="connsiteX13" fmla="*/ 3600 w 1555380"/>
              <a:gd name="connsiteY13" fmla="*/ 96394 h 1355441"/>
              <a:gd name="connsiteX14" fmla="*/ 99994 w 1555380"/>
              <a:gd name="connsiteY14" fmla="*/ 0 h 1355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55380" h="1355441">
                <a:moveTo>
                  <a:pt x="99994" y="0"/>
                </a:moveTo>
                <a:lnTo>
                  <a:pt x="485556" y="0"/>
                </a:lnTo>
                <a:cubicBezTo>
                  <a:pt x="538793" y="0"/>
                  <a:pt x="581950" y="43157"/>
                  <a:pt x="581950" y="96394"/>
                </a:cubicBezTo>
                <a:lnTo>
                  <a:pt x="581950" y="682941"/>
                </a:lnTo>
                <a:lnTo>
                  <a:pt x="977030" y="682941"/>
                </a:lnTo>
                <a:lnTo>
                  <a:pt x="977030" y="96394"/>
                </a:lnTo>
                <a:cubicBezTo>
                  <a:pt x="977030" y="43157"/>
                  <a:pt x="1020187" y="0"/>
                  <a:pt x="1073424" y="0"/>
                </a:cubicBezTo>
                <a:lnTo>
                  <a:pt x="1458986" y="0"/>
                </a:lnTo>
                <a:cubicBezTo>
                  <a:pt x="1512223" y="0"/>
                  <a:pt x="1555380" y="43157"/>
                  <a:pt x="1555380" y="96394"/>
                </a:cubicBezTo>
                <a:lnTo>
                  <a:pt x="1555380" y="1243355"/>
                </a:lnTo>
                <a:cubicBezTo>
                  <a:pt x="1555380" y="1305258"/>
                  <a:pt x="1505197" y="1355441"/>
                  <a:pt x="1443294" y="1355441"/>
                </a:cubicBezTo>
                <a:lnTo>
                  <a:pt x="112086" y="1355441"/>
                </a:lnTo>
                <a:cubicBezTo>
                  <a:pt x="50183" y="1355441"/>
                  <a:pt x="0" y="1305258"/>
                  <a:pt x="0" y="1243355"/>
                </a:cubicBezTo>
                <a:lnTo>
                  <a:pt x="3600" y="96394"/>
                </a:lnTo>
                <a:cubicBezTo>
                  <a:pt x="3600" y="43157"/>
                  <a:pt x="46757" y="0"/>
                  <a:pt x="99994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3" name="フリーフォーム: 図形 92">
            <a:extLst>
              <a:ext uri="{FF2B5EF4-FFF2-40B4-BE49-F238E27FC236}">
                <a16:creationId xmlns:a16="http://schemas.microsoft.com/office/drawing/2014/main" id="{CFE8249A-17F7-B293-03FC-DE945406AAAE}"/>
              </a:ext>
            </a:extLst>
          </p:cNvPr>
          <p:cNvSpPr/>
          <p:nvPr/>
        </p:nvSpPr>
        <p:spPr bwMode="auto">
          <a:xfrm>
            <a:off x="3760027" y="3843681"/>
            <a:ext cx="1555380" cy="1148059"/>
          </a:xfrm>
          <a:custGeom>
            <a:avLst/>
            <a:gdLst>
              <a:gd name="connsiteX0" fmla="*/ 67729 w 1555380"/>
              <a:gd name="connsiteY0" fmla="*/ 0 h 1148059"/>
              <a:gd name="connsiteX1" fmla="*/ 338635 w 1555380"/>
              <a:gd name="connsiteY1" fmla="*/ 0 h 1148059"/>
              <a:gd name="connsiteX2" fmla="*/ 406364 w 1555380"/>
              <a:gd name="connsiteY2" fmla="*/ 67729 h 1148059"/>
              <a:gd name="connsiteX3" fmla="*/ 406364 w 1555380"/>
              <a:gd name="connsiteY3" fmla="*/ 682941 h 1148059"/>
              <a:gd name="connsiteX4" fmla="*/ 1149016 w 1555380"/>
              <a:gd name="connsiteY4" fmla="*/ 682941 h 1148059"/>
              <a:gd name="connsiteX5" fmla="*/ 1149016 w 1555380"/>
              <a:gd name="connsiteY5" fmla="*/ 67729 h 1148059"/>
              <a:gd name="connsiteX6" fmla="*/ 1216745 w 1555380"/>
              <a:gd name="connsiteY6" fmla="*/ 0 h 1148059"/>
              <a:gd name="connsiteX7" fmla="*/ 1487651 w 1555380"/>
              <a:gd name="connsiteY7" fmla="*/ 0 h 1148059"/>
              <a:gd name="connsiteX8" fmla="*/ 1555380 w 1555380"/>
              <a:gd name="connsiteY8" fmla="*/ 67729 h 1148059"/>
              <a:gd name="connsiteX9" fmla="*/ 1555380 w 1555380"/>
              <a:gd name="connsiteY9" fmla="*/ 760462 h 1148059"/>
              <a:gd name="connsiteX10" fmla="*/ 1555380 w 1555380"/>
              <a:gd name="connsiteY10" fmla="*/ 1020256 h 1148059"/>
              <a:gd name="connsiteX11" fmla="*/ 1555380 w 1555380"/>
              <a:gd name="connsiteY11" fmla="*/ 1070538 h 1148059"/>
              <a:gd name="connsiteX12" fmla="*/ 1477859 w 1555380"/>
              <a:gd name="connsiteY12" fmla="*/ 1148059 h 1148059"/>
              <a:gd name="connsiteX13" fmla="*/ 77521 w 1555380"/>
              <a:gd name="connsiteY13" fmla="*/ 1148059 h 1148059"/>
              <a:gd name="connsiteX14" fmla="*/ 0 w 1555380"/>
              <a:gd name="connsiteY14" fmla="*/ 1070538 h 1148059"/>
              <a:gd name="connsiteX15" fmla="*/ 0 w 1555380"/>
              <a:gd name="connsiteY15" fmla="*/ 1020256 h 1148059"/>
              <a:gd name="connsiteX16" fmla="*/ 0 w 1555380"/>
              <a:gd name="connsiteY16" fmla="*/ 760462 h 1148059"/>
              <a:gd name="connsiteX17" fmla="*/ 0 w 1555380"/>
              <a:gd name="connsiteY17" fmla="*/ 67729 h 1148059"/>
              <a:gd name="connsiteX18" fmla="*/ 67729 w 1555380"/>
              <a:gd name="connsiteY18" fmla="*/ 0 h 1148059"/>
              <a:gd name="connsiteX0" fmla="*/ 67729 w 1555380"/>
              <a:gd name="connsiteY0" fmla="*/ 0 h 1148059"/>
              <a:gd name="connsiteX1" fmla="*/ 338635 w 1555380"/>
              <a:gd name="connsiteY1" fmla="*/ 0 h 1148059"/>
              <a:gd name="connsiteX2" fmla="*/ 406364 w 1555380"/>
              <a:gd name="connsiteY2" fmla="*/ 67729 h 1148059"/>
              <a:gd name="connsiteX3" fmla="*/ 406364 w 1555380"/>
              <a:gd name="connsiteY3" fmla="*/ 682941 h 1148059"/>
              <a:gd name="connsiteX4" fmla="*/ 1149016 w 1555380"/>
              <a:gd name="connsiteY4" fmla="*/ 682941 h 1148059"/>
              <a:gd name="connsiteX5" fmla="*/ 1149016 w 1555380"/>
              <a:gd name="connsiteY5" fmla="*/ 67729 h 1148059"/>
              <a:gd name="connsiteX6" fmla="*/ 1216745 w 1555380"/>
              <a:gd name="connsiteY6" fmla="*/ 0 h 1148059"/>
              <a:gd name="connsiteX7" fmla="*/ 1487651 w 1555380"/>
              <a:gd name="connsiteY7" fmla="*/ 0 h 1148059"/>
              <a:gd name="connsiteX8" fmla="*/ 1555380 w 1555380"/>
              <a:gd name="connsiteY8" fmla="*/ 67729 h 1148059"/>
              <a:gd name="connsiteX9" fmla="*/ 1555380 w 1555380"/>
              <a:gd name="connsiteY9" fmla="*/ 760462 h 1148059"/>
              <a:gd name="connsiteX10" fmla="*/ 1555380 w 1555380"/>
              <a:gd name="connsiteY10" fmla="*/ 1020256 h 1148059"/>
              <a:gd name="connsiteX11" fmla="*/ 1555380 w 1555380"/>
              <a:gd name="connsiteY11" fmla="*/ 1070538 h 1148059"/>
              <a:gd name="connsiteX12" fmla="*/ 1477859 w 1555380"/>
              <a:gd name="connsiteY12" fmla="*/ 1148059 h 1148059"/>
              <a:gd name="connsiteX13" fmla="*/ 77521 w 1555380"/>
              <a:gd name="connsiteY13" fmla="*/ 1148059 h 1148059"/>
              <a:gd name="connsiteX14" fmla="*/ 0 w 1555380"/>
              <a:gd name="connsiteY14" fmla="*/ 1070538 h 1148059"/>
              <a:gd name="connsiteX15" fmla="*/ 0 w 1555380"/>
              <a:gd name="connsiteY15" fmla="*/ 1020256 h 1148059"/>
              <a:gd name="connsiteX16" fmla="*/ 0 w 1555380"/>
              <a:gd name="connsiteY16" fmla="*/ 67729 h 1148059"/>
              <a:gd name="connsiteX17" fmla="*/ 67729 w 1555380"/>
              <a:gd name="connsiteY17" fmla="*/ 0 h 1148059"/>
              <a:gd name="connsiteX0" fmla="*/ 67729 w 1555380"/>
              <a:gd name="connsiteY0" fmla="*/ 0 h 1148059"/>
              <a:gd name="connsiteX1" fmla="*/ 338635 w 1555380"/>
              <a:gd name="connsiteY1" fmla="*/ 0 h 1148059"/>
              <a:gd name="connsiteX2" fmla="*/ 406364 w 1555380"/>
              <a:gd name="connsiteY2" fmla="*/ 67729 h 1148059"/>
              <a:gd name="connsiteX3" fmla="*/ 406364 w 1555380"/>
              <a:gd name="connsiteY3" fmla="*/ 682941 h 1148059"/>
              <a:gd name="connsiteX4" fmla="*/ 1149016 w 1555380"/>
              <a:gd name="connsiteY4" fmla="*/ 682941 h 1148059"/>
              <a:gd name="connsiteX5" fmla="*/ 1149016 w 1555380"/>
              <a:gd name="connsiteY5" fmla="*/ 67729 h 1148059"/>
              <a:gd name="connsiteX6" fmla="*/ 1216745 w 1555380"/>
              <a:gd name="connsiteY6" fmla="*/ 0 h 1148059"/>
              <a:gd name="connsiteX7" fmla="*/ 1487651 w 1555380"/>
              <a:gd name="connsiteY7" fmla="*/ 0 h 1148059"/>
              <a:gd name="connsiteX8" fmla="*/ 1555380 w 1555380"/>
              <a:gd name="connsiteY8" fmla="*/ 67729 h 1148059"/>
              <a:gd name="connsiteX9" fmla="*/ 1555380 w 1555380"/>
              <a:gd name="connsiteY9" fmla="*/ 760462 h 1148059"/>
              <a:gd name="connsiteX10" fmla="*/ 1555380 w 1555380"/>
              <a:gd name="connsiteY10" fmla="*/ 1020256 h 1148059"/>
              <a:gd name="connsiteX11" fmla="*/ 1555380 w 1555380"/>
              <a:gd name="connsiteY11" fmla="*/ 1070538 h 1148059"/>
              <a:gd name="connsiteX12" fmla="*/ 1477859 w 1555380"/>
              <a:gd name="connsiteY12" fmla="*/ 1148059 h 1148059"/>
              <a:gd name="connsiteX13" fmla="*/ 77521 w 1555380"/>
              <a:gd name="connsiteY13" fmla="*/ 1148059 h 1148059"/>
              <a:gd name="connsiteX14" fmla="*/ 0 w 1555380"/>
              <a:gd name="connsiteY14" fmla="*/ 1070538 h 1148059"/>
              <a:gd name="connsiteX15" fmla="*/ 0 w 1555380"/>
              <a:gd name="connsiteY15" fmla="*/ 67729 h 1148059"/>
              <a:gd name="connsiteX16" fmla="*/ 67729 w 1555380"/>
              <a:gd name="connsiteY16" fmla="*/ 0 h 1148059"/>
              <a:gd name="connsiteX0" fmla="*/ 67729 w 1555380"/>
              <a:gd name="connsiteY0" fmla="*/ 0 h 1148059"/>
              <a:gd name="connsiteX1" fmla="*/ 338635 w 1555380"/>
              <a:gd name="connsiteY1" fmla="*/ 0 h 1148059"/>
              <a:gd name="connsiteX2" fmla="*/ 406364 w 1555380"/>
              <a:gd name="connsiteY2" fmla="*/ 67729 h 1148059"/>
              <a:gd name="connsiteX3" fmla="*/ 406364 w 1555380"/>
              <a:gd name="connsiteY3" fmla="*/ 682941 h 1148059"/>
              <a:gd name="connsiteX4" fmla="*/ 1149016 w 1555380"/>
              <a:gd name="connsiteY4" fmla="*/ 682941 h 1148059"/>
              <a:gd name="connsiteX5" fmla="*/ 1149016 w 1555380"/>
              <a:gd name="connsiteY5" fmla="*/ 67729 h 1148059"/>
              <a:gd name="connsiteX6" fmla="*/ 1216745 w 1555380"/>
              <a:gd name="connsiteY6" fmla="*/ 0 h 1148059"/>
              <a:gd name="connsiteX7" fmla="*/ 1487651 w 1555380"/>
              <a:gd name="connsiteY7" fmla="*/ 0 h 1148059"/>
              <a:gd name="connsiteX8" fmla="*/ 1555380 w 1555380"/>
              <a:gd name="connsiteY8" fmla="*/ 67729 h 1148059"/>
              <a:gd name="connsiteX9" fmla="*/ 1555380 w 1555380"/>
              <a:gd name="connsiteY9" fmla="*/ 1020256 h 1148059"/>
              <a:gd name="connsiteX10" fmla="*/ 1555380 w 1555380"/>
              <a:gd name="connsiteY10" fmla="*/ 1070538 h 1148059"/>
              <a:gd name="connsiteX11" fmla="*/ 1477859 w 1555380"/>
              <a:gd name="connsiteY11" fmla="*/ 1148059 h 1148059"/>
              <a:gd name="connsiteX12" fmla="*/ 77521 w 1555380"/>
              <a:gd name="connsiteY12" fmla="*/ 1148059 h 1148059"/>
              <a:gd name="connsiteX13" fmla="*/ 0 w 1555380"/>
              <a:gd name="connsiteY13" fmla="*/ 1070538 h 1148059"/>
              <a:gd name="connsiteX14" fmla="*/ 0 w 1555380"/>
              <a:gd name="connsiteY14" fmla="*/ 67729 h 1148059"/>
              <a:gd name="connsiteX15" fmla="*/ 67729 w 1555380"/>
              <a:gd name="connsiteY15" fmla="*/ 0 h 1148059"/>
              <a:gd name="connsiteX0" fmla="*/ 67729 w 1555380"/>
              <a:gd name="connsiteY0" fmla="*/ 0 h 1148059"/>
              <a:gd name="connsiteX1" fmla="*/ 338635 w 1555380"/>
              <a:gd name="connsiteY1" fmla="*/ 0 h 1148059"/>
              <a:gd name="connsiteX2" fmla="*/ 406364 w 1555380"/>
              <a:gd name="connsiteY2" fmla="*/ 67729 h 1148059"/>
              <a:gd name="connsiteX3" fmla="*/ 406364 w 1555380"/>
              <a:gd name="connsiteY3" fmla="*/ 682941 h 1148059"/>
              <a:gd name="connsiteX4" fmla="*/ 1149016 w 1555380"/>
              <a:gd name="connsiteY4" fmla="*/ 682941 h 1148059"/>
              <a:gd name="connsiteX5" fmla="*/ 1149016 w 1555380"/>
              <a:gd name="connsiteY5" fmla="*/ 67729 h 1148059"/>
              <a:gd name="connsiteX6" fmla="*/ 1216745 w 1555380"/>
              <a:gd name="connsiteY6" fmla="*/ 0 h 1148059"/>
              <a:gd name="connsiteX7" fmla="*/ 1487651 w 1555380"/>
              <a:gd name="connsiteY7" fmla="*/ 0 h 1148059"/>
              <a:gd name="connsiteX8" fmla="*/ 1555380 w 1555380"/>
              <a:gd name="connsiteY8" fmla="*/ 67729 h 1148059"/>
              <a:gd name="connsiteX9" fmla="*/ 1555380 w 1555380"/>
              <a:gd name="connsiteY9" fmla="*/ 1070538 h 1148059"/>
              <a:gd name="connsiteX10" fmla="*/ 1477859 w 1555380"/>
              <a:gd name="connsiteY10" fmla="*/ 1148059 h 1148059"/>
              <a:gd name="connsiteX11" fmla="*/ 77521 w 1555380"/>
              <a:gd name="connsiteY11" fmla="*/ 1148059 h 1148059"/>
              <a:gd name="connsiteX12" fmla="*/ 0 w 1555380"/>
              <a:gd name="connsiteY12" fmla="*/ 1070538 h 1148059"/>
              <a:gd name="connsiteX13" fmla="*/ 0 w 1555380"/>
              <a:gd name="connsiteY13" fmla="*/ 67729 h 1148059"/>
              <a:gd name="connsiteX14" fmla="*/ 67729 w 1555380"/>
              <a:gd name="connsiteY14" fmla="*/ 0 h 1148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55380" h="1148059">
                <a:moveTo>
                  <a:pt x="67729" y="0"/>
                </a:moveTo>
                <a:lnTo>
                  <a:pt x="338635" y="0"/>
                </a:lnTo>
                <a:cubicBezTo>
                  <a:pt x="376041" y="0"/>
                  <a:pt x="406364" y="30323"/>
                  <a:pt x="406364" y="67729"/>
                </a:cubicBezTo>
                <a:lnTo>
                  <a:pt x="406364" y="682941"/>
                </a:lnTo>
                <a:lnTo>
                  <a:pt x="1149016" y="682941"/>
                </a:lnTo>
                <a:lnTo>
                  <a:pt x="1149016" y="67729"/>
                </a:lnTo>
                <a:cubicBezTo>
                  <a:pt x="1149016" y="30323"/>
                  <a:pt x="1179339" y="0"/>
                  <a:pt x="1216745" y="0"/>
                </a:cubicBezTo>
                <a:lnTo>
                  <a:pt x="1487651" y="0"/>
                </a:lnTo>
                <a:cubicBezTo>
                  <a:pt x="1525057" y="0"/>
                  <a:pt x="1555380" y="30323"/>
                  <a:pt x="1555380" y="67729"/>
                </a:cubicBezTo>
                <a:lnTo>
                  <a:pt x="1555380" y="1070538"/>
                </a:lnTo>
                <a:cubicBezTo>
                  <a:pt x="1555380" y="1113352"/>
                  <a:pt x="1520673" y="1148059"/>
                  <a:pt x="1477859" y="1148059"/>
                </a:cubicBezTo>
                <a:lnTo>
                  <a:pt x="77521" y="1148059"/>
                </a:lnTo>
                <a:cubicBezTo>
                  <a:pt x="34707" y="1148059"/>
                  <a:pt x="0" y="1113352"/>
                  <a:pt x="0" y="1070538"/>
                </a:cubicBezTo>
                <a:lnTo>
                  <a:pt x="0" y="67729"/>
                </a:lnTo>
                <a:cubicBezTo>
                  <a:pt x="0" y="30323"/>
                  <a:pt x="30323" y="0"/>
                  <a:pt x="67729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5" name="フリーフォーム: 図形 94">
            <a:extLst>
              <a:ext uri="{FF2B5EF4-FFF2-40B4-BE49-F238E27FC236}">
                <a16:creationId xmlns:a16="http://schemas.microsoft.com/office/drawing/2014/main" id="{60948416-5CD1-6526-0BC3-15046DFBC0B2}"/>
              </a:ext>
            </a:extLst>
          </p:cNvPr>
          <p:cNvSpPr/>
          <p:nvPr/>
        </p:nvSpPr>
        <p:spPr bwMode="auto">
          <a:xfrm>
            <a:off x="4697873" y="5215281"/>
            <a:ext cx="1555380" cy="1148059"/>
          </a:xfrm>
          <a:custGeom>
            <a:avLst/>
            <a:gdLst>
              <a:gd name="connsiteX0" fmla="*/ 556884 w 1555380"/>
              <a:gd name="connsiteY0" fmla="*/ 0 h 1148059"/>
              <a:gd name="connsiteX1" fmla="*/ 998496 w 1555380"/>
              <a:gd name="connsiteY1" fmla="*/ 0 h 1148059"/>
              <a:gd name="connsiteX2" fmla="*/ 1108902 w 1555380"/>
              <a:gd name="connsiteY2" fmla="*/ 110406 h 1148059"/>
              <a:gd name="connsiteX3" fmla="*/ 1108902 w 1555380"/>
              <a:gd name="connsiteY3" fmla="*/ 682941 h 1148059"/>
              <a:gd name="connsiteX4" fmla="*/ 1477859 w 1555380"/>
              <a:gd name="connsiteY4" fmla="*/ 682941 h 1148059"/>
              <a:gd name="connsiteX5" fmla="*/ 1555380 w 1555380"/>
              <a:gd name="connsiteY5" fmla="*/ 760462 h 1148059"/>
              <a:gd name="connsiteX6" fmla="*/ 1555380 w 1555380"/>
              <a:gd name="connsiteY6" fmla="*/ 1070538 h 1148059"/>
              <a:gd name="connsiteX7" fmla="*/ 1477859 w 1555380"/>
              <a:gd name="connsiteY7" fmla="*/ 1148059 h 1148059"/>
              <a:gd name="connsiteX8" fmla="*/ 77521 w 1555380"/>
              <a:gd name="connsiteY8" fmla="*/ 1148059 h 1148059"/>
              <a:gd name="connsiteX9" fmla="*/ 0 w 1555380"/>
              <a:gd name="connsiteY9" fmla="*/ 1070538 h 1148059"/>
              <a:gd name="connsiteX10" fmla="*/ 0 w 1555380"/>
              <a:gd name="connsiteY10" fmla="*/ 760462 h 1148059"/>
              <a:gd name="connsiteX11" fmla="*/ 77521 w 1555380"/>
              <a:gd name="connsiteY11" fmla="*/ 682941 h 1148059"/>
              <a:gd name="connsiteX12" fmla="*/ 446478 w 1555380"/>
              <a:gd name="connsiteY12" fmla="*/ 682941 h 1148059"/>
              <a:gd name="connsiteX13" fmla="*/ 446478 w 1555380"/>
              <a:gd name="connsiteY13" fmla="*/ 110406 h 1148059"/>
              <a:gd name="connsiteX14" fmla="*/ 556884 w 1555380"/>
              <a:gd name="connsiteY14" fmla="*/ 0 h 1148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55380" h="1148059">
                <a:moveTo>
                  <a:pt x="556884" y="0"/>
                </a:moveTo>
                <a:lnTo>
                  <a:pt x="998496" y="0"/>
                </a:lnTo>
                <a:cubicBezTo>
                  <a:pt x="1059472" y="0"/>
                  <a:pt x="1108902" y="49430"/>
                  <a:pt x="1108902" y="110406"/>
                </a:cubicBezTo>
                <a:lnTo>
                  <a:pt x="1108902" y="682941"/>
                </a:lnTo>
                <a:lnTo>
                  <a:pt x="1477859" y="682941"/>
                </a:lnTo>
                <a:cubicBezTo>
                  <a:pt x="1520673" y="682941"/>
                  <a:pt x="1555380" y="717648"/>
                  <a:pt x="1555380" y="760462"/>
                </a:cubicBezTo>
                <a:lnTo>
                  <a:pt x="1555380" y="1070538"/>
                </a:lnTo>
                <a:cubicBezTo>
                  <a:pt x="1555380" y="1113352"/>
                  <a:pt x="1520673" y="1148059"/>
                  <a:pt x="1477859" y="1148059"/>
                </a:cubicBezTo>
                <a:lnTo>
                  <a:pt x="77521" y="1148059"/>
                </a:lnTo>
                <a:cubicBezTo>
                  <a:pt x="34707" y="1148059"/>
                  <a:pt x="0" y="1113352"/>
                  <a:pt x="0" y="1070538"/>
                </a:cubicBezTo>
                <a:lnTo>
                  <a:pt x="0" y="760462"/>
                </a:lnTo>
                <a:cubicBezTo>
                  <a:pt x="0" y="717648"/>
                  <a:pt x="34707" y="682941"/>
                  <a:pt x="77521" y="682941"/>
                </a:cubicBezTo>
                <a:lnTo>
                  <a:pt x="446478" y="682941"/>
                </a:lnTo>
                <a:lnTo>
                  <a:pt x="446478" y="110406"/>
                </a:lnTo>
                <a:cubicBezTo>
                  <a:pt x="446478" y="49430"/>
                  <a:pt x="495908" y="0"/>
                  <a:pt x="556884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6" name="フリーフォーム: 図形 95">
            <a:extLst>
              <a:ext uri="{FF2B5EF4-FFF2-40B4-BE49-F238E27FC236}">
                <a16:creationId xmlns:a16="http://schemas.microsoft.com/office/drawing/2014/main" id="{7C792AD6-7166-C0E0-2DB0-1892140233A4}"/>
              </a:ext>
            </a:extLst>
          </p:cNvPr>
          <p:cNvSpPr/>
          <p:nvPr/>
        </p:nvSpPr>
        <p:spPr bwMode="auto">
          <a:xfrm>
            <a:off x="1892660" y="2213188"/>
            <a:ext cx="1395155" cy="1215812"/>
          </a:xfrm>
          <a:custGeom>
            <a:avLst/>
            <a:gdLst>
              <a:gd name="connsiteX0" fmla="*/ 570789 w 1555380"/>
              <a:gd name="connsiteY0" fmla="*/ 0 h 1355441"/>
              <a:gd name="connsiteX1" fmla="*/ 1041317 w 1555380"/>
              <a:gd name="connsiteY1" fmla="*/ 0 h 1355441"/>
              <a:gd name="connsiteX2" fmla="*/ 1158953 w 1555380"/>
              <a:gd name="connsiteY2" fmla="*/ 117636 h 1355441"/>
              <a:gd name="connsiteX3" fmla="*/ 1158953 w 1555380"/>
              <a:gd name="connsiteY3" fmla="*/ 518109 h 1355441"/>
              <a:gd name="connsiteX4" fmla="*/ 1415822 w 1555380"/>
              <a:gd name="connsiteY4" fmla="*/ 518109 h 1355441"/>
              <a:gd name="connsiteX5" fmla="*/ 1555380 w 1555380"/>
              <a:gd name="connsiteY5" fmla="*/ 657667 h 1355441"/>
              <a:gd name="connsiteX6" fmla="*/ 1555380 w 1555380"/>
              <a:gd name="connsiteY6" fmla="*/ 1355441 h 1355441"/>
              <a:gd name="connsiteX7" fmla="*/ 0 w 1555380"/>
              <a:gd name="connsiteY7" fmla="*/ 1355441 h 1355441"/>
              <a:gd name="connsiteX8" fmla="*/ 0 w 1555380"/>
              <a:gd name="connsiteY8" fmla="*/ 657667 h 1355441"/>
              <a:gd name="connsiteX9" fmla="*/ 139558 w 1555380"/>
              <a:gd name="connsiteY9" fmla="*/ 518109 h 1355441"/>
              <a:gd name="connsiteX10" fmla="*/ 453153 w 1555380"/>
              <a:gd name="connsiteY10" fmla="*/ 518109 h 1355441"/>
              <a:gd name="connsiteX11" fmla="*/ 453153 w 1555380"/>
              <a:gd name="connsiteY11" fmla="*/ 117636 h 1355441"/>
              <a:gd name="connsiteX12" fmla="*/ 570789 w 1555380"/>
              <a:gd name="connsiteY12" fmla="*/ 0 h 1355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55380" h="1355441">
                <a:moveTo>
                  <a:pt x="570789" y="0"/>
                </a:moveTo>
                <a:lnTo>
                  <a:pt x="1041317" y="0"/>
                </a:lnTo>
                <a:cubicBezTo>
                  <a:pt x="1106286" y="0"/>
                  <a:pt x="1158953" y="52667"/>
                  <a:pt x="1158953" y="117636"/>
                </a:cubicBezTo>
                <a:lnTo>
                  <a:pt x="1158953" y="518109"/>
                </a:lnTo>
                <a:lnTo>
                  <a:pt x="1415822" y="518109"/>
                </a:lnTo>
                <a:cubicBezTo>
                  <a:pt x="1492898" y="518109"/>
                  <a:pt x="1555380" y="580591"/>
                  <a:pt x="1555380" y="657667"/>
                </a:cubicBezTo>
                <a:lnTo>
                  <a:pt x="1555380" y="1355441"/>
                </a:lnTo>
                <a:lnTo>
                  <a:pt x="0" y="1355441"/>
                </a:lnTo>
                <a:lnTo>
                  <a:pt x="0" y="657667"/>
                </a:lnTo>
                <a:cubicBezTo>
                  <a:pt x="0" y="580591"/>
                  <a:pt x="62482" y="518109"/>
                  <a:pt x="139558" y="518109"/>
                </a:cubicBezTo>
                <a:lnTo>
                  <a:pt x="453153" y="518109"/>
                </a:lnTo>
                <a:lnTo>
                  <a:pt x="453153" y="117636"/>
                </a:lnTo>
                <a:cubicBezTo>
                  <a:pt x="453153" y="52667"/>
                  <a:pt x="505820" y="0"/>
                  <a:pt x="570789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7" name="フリーフォーム: 図形 96">
            <a:extLst>
              <a:ext uri="{FF2B5EF4-FFF2-40B4-BE49-F238E27FC236}">
                <a16:creationId xmlns:a16="http://schemas.microsoft.com/office/drawing/2014/main" id="{54270E71-45C2-19E3-8D42-2D7AE8A43F7B}"/>
              </a:ext>
            </a:extLst>
          </p:cNvPr>
          <p:cNvSpPr/>
          <p:nvPr/>
        </p:nvSpPr>
        <p:spPr bwMode="auto">
          <a:xfrm>
            <a:off x="769722" y="934121"/>
            <a:ext cx="1395155" cy="1215812"/>
          </a:xfrm>
          <a:custGeom>
            <a:avLst/>
            <a:gdLst>
              <a:gd name="connsiteX0" fmla="*/ 92237 w 1555380"/>
              <a:gd name="connsiteY0" fmla="*/ 0 h 1355441"/>
              <a:gd name="connsiteX1" fmla="*/ 461176 w 1555380"/>
              <a:gd name="connsiteY1" fmla="*/ 0 h 1355441"/>
              <a:gd name="connsiteX2" fmla="*/ 553413 w 1555380"/>
              <a:gd name="connsiteY2" fmla="*/ 92237 h 1355441"/>
              <a:gd name="connsiteX3" fmla="*/ 553413 w 1555380"/>
              <a:gd name="connsiteY3" fmla="*/ 682941 h 1355441"/>
              <a:gd name="connsiteX4" fmla="*/ 1001967 w 1555380"/>
              <a:gd name="connsiteY4" fmla="*/ 682941 h 1355441"/>
              <a:gd name="connsiteX5" fmla="*/ 1001967 w 1555380"/>
              <a:gd name="connsiteY5" fmla="*/ 92237 h 1355441"/>
              <a:gd name="connsiteX6" fmla="*/ 1094204 w 1555380"/>
              <a:gd name="connsiteY6" fmla="*/ 0 h 1355441"/>
              <a:gd name="connsiteX7" fmla="*/ 1463143 w 1555380"/>
              <a:gd name="connsiteY7" fmla="*/ 0 h 1355441"/>
              <a:gd name="connsiteX8" fmla="*/ 1555380 w 1555380"/>
              <a:gd name="connsiteY8" fmla="*/ 92237 h 1355441"/>
              <a:gd name="connsiteX9" fmla="*/ 1555380 w 1555380"/>
              <a:gd name="connsiteY9" fmla="*/ 795027 h 1355441"/>
              <a:gd name="connsiteX10" fmla="*/ 1555380 w 1555380"/>
              <a:gd name="connsiteY10" fmla="*/ 999942 h 1355441"/>
              <a:gd name="connsiteX11" fmla="*/ 1555380 w 1555380"/>
              <a:gd name="connsiteY11" fmla="*/ 1355441 h 1355441"/>
              <a:gd name="connsiteX12" fmla="*/ 0 w 1555380"/>
              <a:gd name="connsiteY12" fmla="*/ 1355441 h 1355441"/>
              <a:gd name="connsiteX13" fmla="*/ 0 w 1555380"/>
              <a:gd name="connsiteY13" fmla="*/ 999942 h 1355441"/>
              <a:gd name="connsiteX14" fmla="*/ 0 w 1555380"/>
              <a:gd name="connsiteY14" fmla="*/ 795027 h 1355441"/>
              <a:gd name="connsiteX15" fmla="*/ 0 w 1555380"/>
              <a:gd name="connsiteY15" fmla="*/ 92237 h 1355441"/>
              <a:gd name="connsiteX16" fmla="*/ 92237 w 1555380"/>
              <a:gd name="connsiteY16" fmla="*/ 0 h 1355441"/>
              <a:gd name="connsiteX0" fmla="*/ 92237 w 1555380"/>
              <a:gd name="connsiteY0" fmla="*/ 0 h 1355441"/>
              <a:gd name="connsiteX1" fmla="*/ 461176 w 1555380"/>
              <a:gd name="connsiteY1" fmla="*/ 0 h 1355441"/>
              <a:gd name="connsiteX2" fmla="*/ 553413 w 1555380"/>
              <a:gd name="connsiteY2" fmla="*/ 92237 h 1355441"/>
              <a:gd name="connsiteX3" fmla="*/ 553413 w 1555380"/>
              <a:gd name="connsiteY3" fmla="*/ 682941 h 1355441"/>
              <a:gd name="connsiteX4" fmla="*/ 1001967 w 1555380"/>
              <a:gd name="connsiteY4" fmla="*/ 682941 h 1355441"/>
              <a:gd name="connsiteX5" fmla="*/ 1001967 w 1555380"/>
              <a:gd name="connsiteY5" fmla="*/ 92237 h 1355441"/>
              <a:gd name="connsiteX6" fmla="*/ 1094204 w 1555380"/>
              <a:gd name="connsiteY6" fmla="*/ 0 h 1355441"/>
              <a:gd name="connsiteX7" fmla="*/ 1463143 w 1555380"/>
              <a:gd name="connsiteY7" fmla="*/ 0 h 1355441"/>
              <a:gd name="connsiteX8" fmla="*/ 1555380 w 1555380"/>
              <a:gd name="connsiteY8" fmla="*/ 92237 h 1355441"/>
              <a:gd name="connsiteX9" fmla="*/ 1555380 w 1555380"/>
              <a:gd name="connsiteY9" fmla="*/ 795027 h 1355441"/>
              <a:gd name="connsiteX10" fmla="*/ 1555380 w 1555380"/>
              <a:gd name="connsiteY10" fmla="*/ 999942 h 1355441"/>
              <a:gd name="connsiteX11" fmla="*/ 1555380 w 1555380"/>
              <a:gd name="connsiteY11" fmla="*/ 1355441 h 1355441"/>
              <a:gd name="connsiteX12" fmla="*/ 0 w 1555380"/>
              <a:gd name="connsiteY12" fmla="*/ 1355441 h 1355441"/>
              <a:gd name="connsiteX13" fmla="*/ 0 w 1555380"/>
              <a:gd name="connsiteY13" fmla="*/ 999942 h 1355441"/>
              <a:gd name="connsiteX14" fmla="*/ 0 w 1555380"/>
              <a:gd name="connsiteY14" fmla="*/ 92237 h 1355441"/>
              <a:gd name="connsiteX15" fmla="*/ 92237 w 1555380"/>
              <a:gd name="connsiteY15" fmla="*/ 0 h 1355441"/>
              <a:gd name="connsiteX0" fmla="*/ 92237 w 1555380"/>
              <a:gd name="connsiteY0" fmla="*/ 0 h 1355441"/>
              <a:gd name="connsiteX1" fmla="*/ 461176 w 1555380"/>
              <a:gd name="connsiteY1" fmla="*/ 0 h 1355441"/>
              <a:gd name="connsiteX2" fmla="*/ 553413 w 1555380"/>
              <a:gd name="connsiteY2" fmla="*/ 92237 h 1355441"/>
              <a:gd name="connsiteX3" fmla="*/ 553413 w 1555380"/>
              <a:gd name="connsiteY3" fmla="*/ 682941 h 1355441"/>
              <a:gd name="connsiteX4" fmla="*/ 1001967 w 1555380"/>
              <a:gd name="connsiteY4" fmla="*/ 682941 h 1355441"/>
              <a:gd name="connsiteX5" fmla="*/ 1001967 w 1555380"/>
              <a:gd name="connsiteY5" fmla="*/ 92237 h 1355441"/>
              <a:gd name="connsiteX6" fmla="*/ 1094204 w 1555380"/>
              <a:gd name="connsiteY6" fmla="*/ 0 h 1355441"/>
              <a:gd name="connsiteX7" fmla="*/ 1463143 w 1555380"/>
              <a:gd name="connsiteY7" fmla="*/ 0 h 1355441"/>
              <a:gd name="connsiteX8" fmla="*/ 1555380 w 1555380"/>
              <a:gd name="connsiteY8" fmla="*/ 92237 h 1355441"/>
              <a:gd name="connsiteX9" fmla="*/ 1555380 w 1555380"/>
              <a:gd name="connsiteY9" fmla="*/ 795027 h 1355441"/>
              <a:gd name="connsiteX10" fmla="*/ 1555380 w 1555380"/>
              <a:gd name="connsiteY10" fmla="*/ 999942 h 1355441"/>
              <a:gd name="connsiteX11" fmla="*/ 1555380 w 1555380"/>
              <a:gd name="connsiteY11" fmla="*/ 1355441 h 1355441"/>
              <a:gd name="connsiteX12" fmla="*/ 0 w 1555380"/>
              <a:gd name="connsiteY12" fmla="*/ 1355441 h 1355441"/>
              <a:gd name="connsiteX13" fmla="*/ 0 w 1555380"/>
              <a:gd name="connsiteY13" fmla="*/ 92237 h 1355441"/>
              <a:gd name="connsiteX14" fmla="*/ 92237 w 1555380"/>
              <a:gd name="connsiteY14" fmla="*/ 0 h 1355441"/>
              <a:gd name="connsiteX0" fmla="*/ 92237 w 1555380"/>
              <a:gd name="connsiteY0" fmla="*/ 0 h 1355441"/>
              <a:gd name="connsiteX1" fmla="*/ 461176 w 1555380"/>
              <a:gd name="connsiteY1" fmla="*/ 0 h 1355441"/>
              <a:gd name="connsiteX2" fmla="*/ 553413 w 1555380"/>
              <a:gd name="connsiteY2" fmla="*/ 92237 h 1355441"/>
              <a:gd name="connsiteX3" fmla="*/ 553413 w 1555380"/>
              <a:gd name="connsiteY3" fmla="*/ 682941 h 1355441"/>
              <a:gd name="connsiteX4" fmla="*/ 1001967 w 1555380"/>
              <a:gd name="connsiteY4" fmla="*/ 682941 h 1355441"/>
              <a:gd name="connsiteX5" fmla="*/ 1001967 w 1555380"/>
              <a:gd name="connsiteY5" fmla="*/ 92237 h 1355441"/>
              <a:gd name="connsiteX6" fmla="*/ 1094204 w 1555380"/>
              <a:gd name="connsiteY6" fmla="*/ 0 h 1355441"/>
              <a:gd name="connsiteX7" fmla="*/ 1463143 w 1555380"/>
              <a:gd name="connsiteY7" fmla="*/ 0 h 1355441"/>
              <a:gd name="connsiteX8" fmla="*/ 1555380 w 1555380"/>
              <a:gd name="connsiteY8" fmla="*/ 92237 h 1355441"/>
              <a:gd name="connsiteX9" fmla="*/ 1555380 w 1555380"/>
              <a:gd name="connsiteY9" fmla="*/ 795027 h 1355441"/>
              <a:gd name="connsiteX10" fmla="*/ 1555380 w 1555380"/>
              <a:gd name="connsiteY10" fmla="*/ 1355441 h 1355441"/>
              <a:gd name="connsiteX11" fmla="*/ 0 w 1555380"/>
              <a:gd name="connsiteY11" fmla="*/ 1355441 h 1355441"/>
              <a:gd name="connsiteX12" fmla="*/ 0 w 1555380"/>
              <a:gd name="connsiteY12" fmla="*/ 92237 h 1355441"/>
              <a:gd name="connsiteX13" fmla="*/ 92237 w 1555380"/>
              <a:gd name="connsiteY13" fmla="*/ 0 h 1355441"/>
              <a:gd name="connsiteX0" fmla="*/ 92237 w 1555380"/>
              <a:gd name="connsiteY0" fmla="*/ 0 h 1355441"/>
              <a:gd name="connsiteX1" fmla="*/ 461176 w 1555380"/>
              <a:gd name="connsiteY1" fmla="*/ 0 h 1355441"/>
              <a:gd name="connsiteX2" fmla="*/ 553413 w 1555380"/>
              <a:gd name="connsiteY2" fmla="*/ 92237 h 1355441"/>
              <a:gd name="connsiteX3" fmla="*/ 553413 w 1555380"/>
              <a:gd name="connsiteY3" fmla="*/ 682941 h 1355441"/>
              <a:gd name="connsiteX4" fmla="*/ 1001967 w 1555380"/>
              <a:gd name="connsiteY4" fmla="*/ 682941 h 1355441"/>
              <a:gd name="connsiteX5" fmla="*/ 1001967 w 1555380"/>
              <a:gd name="connsiteY5" fmla="*/ 92237 h 1355441"/>
              <a:gd name="connsiteX6" fmla="*/ 1094204 w 1555380"/>
              <a:gd name="connsiteY6" fmla="*/ 0 h 1355441"/>
              <a:gd name="connsiteX7" fmla="*/ 1463143 w 1555380"/>
              <a:gd name="connsiteY7" fmla="*/ 0 h 1355441"/>
              <a:gd name="connsiteX8" fmla="*/ 1555380 w 1555380"/>
              <a:gd name="connsiteY8" fmla="*/ 92237 h 1355441"/>
              <a:gd name="connsiteX9" fmla="*/ 1555380 w 1555380"/>
              <a:gd name="connsiteY9" fmla="*/ 1355441 h 1355441"/>
              <a:gd name="connsiteX10" fmla="*/ 0 w 1555380"/>
              <a:gd name="connsiteY10" fmla="*/ 1355441 h 1355441"/>
              <a:gd name="connsiteX11" fmla="*/ 0 w 1555380"/>
              <a:gd name="connsiteY11" fmla="*/ 92237 h 1355441"/>
              <a:gd name="connsiteX12" fmla="*/ 92237 w 1555380"/>
              <a:gd name="connsiteY12" fmla="*/ 0 h 1355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55380" h="1355441">
                <a:moveTo>
                  <a:pt x="92237" y="0"/>
                </a:moveTo>
                <a:lnTo>
                  <a:pt x="461176" y="0"/>
                </a:lnTo>
                <a:cubicBezTo>
                  <a:pt x="512117" y="0"/>
                  <a:pt x="553413" y="41296"/>
                  <a:pt x="553413" y="92237"/>
                </a:cubicBezTo>
                <a:lnTo>
                  <a:pt x="553413" y="682941"/>
                </a:lnTo>
                <a:lnTo>
                  <a:pt x="1001967" y="682941"/>
                </a:lnTo>
                <a:lnTo>
                  <a:pt x="1001967" y="92237"/>
                </a:lnTo>
                <a:cubicBezTo>
                  <a:pt x="1001967" y="41296"/>
                  <a:pt x="1043263" y="0"/>
                  <a:pt x="1094204" y="0"/>
                </a:cubicBezTo>
                <a:lnTo>
                  <a:pt x="1463143" y="0"/>
                </a:lnTo>
                <a:cubicBezTo>
                  <a:pt x="1514084" y="0"/>
                  <a:pt x="1555380" y="41296"/>
                  <a:pt x="1555380" y="92237"/>
                </a:cubicBezTo>
                <a:lnTo>
                  <a:pt x="1555380" y="1355441"/>
                </a:lnTo>
                <a:lnTo>
                  <a:pt x="0" y="1355441"/>
                </a:lnTo>
                <a:lnTo>
                  <a:pt x="0" y="92237"/>
                </a:lnTo>
                <a:cubicBezTo>
                  <a:pt x="0" y="41296"/>
                  <a:pt x="41296" y="0"/>
                  <a:pt x="92237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9" name="フリーフォーム: 図形 98">
            <a:extLst>
              <a:ext uri="{FF2B5EF4-FFF2-40B4-BE49-F238E27FC236}">
                <a16:creationId xmlns:a16="http://schemas.microsoft.com/office/drawing/2014/main" id="{45ADBF40-7E0D-EC09-1C9F-E4AE1FC5C1C7}"/>
              </a:ext>
            </a:extLst>
          </p:cNvPr>
          <p:cNvSpPr/>
          <p:nvPr/>
        </p:nvSpPr>
        <p:spPr bwMode="auto">
          <a:xfrm>
            <a:off x="4644428" y="2281581"/>
            <a:ext cx="1555380" cy="1148058"/>
          </a:xfrm>
          <a:custGeom>
            <a:avLst/>
            <a:gdLst>
              <a:gd name="connsiteX0" fmla="*/ 613764 w 1555380"/>
              <a:gd name="connsiteY0" fmla="*/ 0 h 1148058"/>
              <a:gd name="connsiteX1" fmla="*/ 998342 w 1555380"/>
              <a:gd name="connsiteY1" fmla="*/ 0 h 1148058"/>
              <a:gd name="connsiteX2" fmla="*/ 1094489 w 1555380"/>
              <a:gd name="connsiteY2" fmla="*/ 96147 h 1148058"/>
              <a:gd name="connsiteX3" fmla="*/ 1094489 w 1555380"/>
              <a:gd name="connsiteY3" fmla="*/ 682939 h 1148058"/>
              <a:gd name="connsiteX4" fmla="*/ 1477859 w 1555380"/>
              <a:gd name="connsiteY4" fmla="*/ 682939 h 1148058"/>
              <a:gd name="connsiteX5" fmla="*/ 1555380 w 1555380"/>
              <a:gd name="connsiteY5" fmla="*/ 760460 h 1148058"/>
              <a:gd name="connsiteX6" fmla="*/ 1555380 w 1555380"/>
              <a:gd name="connsiteY6" fmla="*/ 1148058 h 1148058"/>
              <a:gd name="connsiteX7" fmla="*/ 0 w 1555380"/>
              <a:gd name="connsiteY7" fmla="*/ 1148058 h 1148058"/>
              <a:gd name="connsiteX8" fmla="*/ 0 w 1555380"/>
              <a:gd name="connsiteY8" fmla="*/ 760460 h 1148058"/>
              <a:gd name="connsiteX9" fmla="*/ 77521 w 1555380"/>
              <a:gd name="connsiteY9" fmla="*/ 682939 h 1148058"/>
              <a:gd name="connsiteX10" fmla="*/ 517617 w 1555380"/>
              <a:gd name="connsiteY10" fmla="*/ 682939 h 1148058"/>
              <a:gd name="connsiteX11" fmla="*/ 517617 w 1555380"/>
              <a:gd name="connsiteY11" fmla="*/ 96147 h 1148058"/>
              <a:gd name="connsiteX12" fmla="*/ 613764 w 1555380"/>
              <a:gd name="connsiteY12" fmla="*/ 0 h 114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55380" h="1148058">
                <a:moveTo>
                  <a:pt x="613764" y="0"/>
                </a:moveTo>
                <a:lnTo>
                  <a:pt x="998342" y="0"/>
                </a:lnTo>
                <a:cubicBezTo>
                  <a:pt x="1051443" y="0"/>
                  <a:pt x="1094489" y="43046"/>
                  <a:pt x="1094489" y="96147"/>
                </a:cubicBezTo>
                <a:lnTo>
                  <a:pt x="1094489" y="682939"/>
                </a:lnTo>
                <a:lnTo>
                  <a:pt x="1477859" y="682939"/>
                </a:lnTo>
                <a:cubicBezTo>
                  <a:pt x="1520673" y="682939"/>
                  <a:pt x="1555380" y="717646"/>
                  <a:pt x="1555380" y="760460"/>
                </a:cubicBezTo>
                <a:lnTo>
                  <a:pt x="1555380" y="1148058"/>
                </a:lnTo>
                <a:lnTo>
                  <a:pt x="0" y="1148058"/>
                </a:lnTo>
                <a:lnTo>
                  <a:pt x="0" y="760460"/>
                </a:lnTo>
                <a:cubicBezTo>
                  <a:pt x="0" y="717646"/>
                  <a:pt x="34707" y="682939"/>
                  <a:pt x="77521" y="682939"/>
                </a:cubicBezTo>
                <a:lnTo>
                  <a:pt x="517617" y="682939"/>
                </a:lnTo>
                <a:lnTo>
                  <a:pt x="517617" y="96147"/>
                </a:lnTo>
                <a:cubicBezTo>
                  <a:pt x="517617" y="43046"/>
                  <a:pt x="560663" y="0"/>
                  <a:pt x="613764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8" name="フリーフォーム: 図形 97">
            <a:extLst>
              <a:ext uri="{FF2B5EF4-FFF2-40B4-BE49-F238E27FC236}">
                <a16:creationId xmlns:a16="http://schemas.microsoft.com/office/drawing/2014/main" id="{DF864028-B66A-3491-FE4E-D71AAA9C2F48}"/>
              </a:ext>
            </a:extLst>
          </p:cNvPr>
          <p:cNvSpPr/>
          <p:nvPr/>
        </p:nvSpPr>
        <p:spPr bwMode="auto">
          <a:xfrm>
            <a:off x="3723402" y="960781"/>
            <a:ext cx="1557489" cy="1148059"/>
          </a:xfrm>
          <a:custGeom>
            <a:avLst/>
            <a:gdLst>
              <a:gd name="connsiteX0" fmla="*/ 66105 w 1557489"/>
              <a:gd name="connsiteY0" fmla="*/ 0 h 1148059"/>
              <a:gd name="connsiteX1" fmla="*/ 330518 w 1557489"/>
              <a:gd name="connsiteY1" fmla="*/ 0 h 1148059"/>
              <a:gd name="connsiteX2" fmla="*/ 396623 w 1557489"/>
              <a:gd name="connsiteY2" fmla="*/ 66105 h 1148059"/>
              <a:gd name="connsiteX3" fmla="*/ 396623 w 1557489"/>
              <a:gd name="connsiteY3" fmla="*/ 682939 h 1148059"/>
              <a:gd name="connsiteX4" fmla="*/ 1160866 w 1557489"/>
              <a:gd name="connsiteY4" fmla="*/ 682939 h 1148059"/>
              <a:gd name="connsiteX5" fmla="*/ 1160866 w 1557489"/>
              <a:gd name="connsiteY5" fmla="*/ 66105 h 1148059"/>
              <a:gd name="connsiteX6" fmla="*/ 1226971 w 1557489"/>
              <a:gd name="connsiteY6" fmla="*/ 0 h 1148059"/>
              <a:gd name="connsiteX7" fmla="*/ 1491384 w 1557489"/>
              <a:gd name="connsiteY7" fmla="*/ 0 h 1148059"/>
              <a:gd name="connsiteX8" fmla="*/ 1557489 w 1557489"/>
              <a:gd name="connsiteY8" fmla="*/ 66105 h 1148059"/>
              <a:gd name="connsiteX9" fmla="*/ 1557489 w 1557489"/>
              <a:gd name="connsiteY9" fmla="*/ 999942 h 1148059"/>
              <a:gd name="connsiteX10" fmla="*/ 1555380 w 1557489"/>
              <a:gd name="connsiteY10" fmla="*/ 999942 h 1148059"/>
              <a:gd name="connsiteX11" fmla="*/ 1555380 w 1557489"/>
              <a:gd name="connsiteY11" fmla="*/ 1148059 h 1148059"/>
              <a:gd name="connsiteX12" fmla="*/ 0 w 1557489"/>
              <a:gd name="connsiteY12" fmla="*/ 1148059 h 1148059"/>
              <a:gd name="connsiteX13" fmla="*/ 0 w 1557489"/>
              <a:gd name="connsiteY13" fmla="*/ 999942 h 1148059"/>
              <a:gd name="connsiteX14" fmla="*/ 0 w 1557489"/>
              <a:gd name="connsiteY14" fmla="*/ 760461 h 1148059"/>
              <a:gd name="connsiteX15" fmla="*/ 0 w 1557489"/>
              <a:gd name="connsiteY15" fmla="*/ 66105 h 1148059"/>
              <a:gd name="connsiteX16" fmla="*/ 66105 w 1557489"/>
              <a:gd name="connsiteY16" fmla="*/ 0 h 1148059"/>
              <a:gd name="connsiteX0" fmla="*/ 66105 w 1557489"/>
              <a:gd name="connsiteY0" fmla="*/ 0 h 1148059"/>
              <a:gd name="connsiteX1" fmla="*/ 330518 w 1557489"/>
              <a:gd name="connsiteY1" fmla="*/ 0 h 1148059"/>
              <a:gd name="connsiteX2" fmla="*/ 396623 w 1557489"/>
              <a:gd name="connsiteY2" fmla="*/ 66105 h 1148059"/>
              <a:gd name="connsiteX3" fmla="*/ 396623 w 1557489"/>
              <a:gd name="connsiteY3" fmla="*/ 682939 h 1148059"/>
              <a:gd name="connsiteX4" fmla="*/ 1160866 w 1557489"/>
              <a:gd name="connsiteY4" fmla="*/ 682939 h 1148059"/>
              <a:gd name="connsiteX5" fmla="*/ 1160866 w 1557489"/>
              <a:gd name="connsiteY5" fmla="*/ 66105 h 1148059"/>
              <a:gd name="connsiteX6" fmla="*/ 1226971 w 1557489"/>
              <a:gd name="connsiteY6" fmla="*/ 0 h 1148059"/>
              <a:gd name="connsiteX7" fmla="*/ 1491384 w 1557489"/>
              <a:gd name="connsiteY7" fmla="*/ 0 h 1148059"/>
              <a:gd name="connsiteX8" fmla="*/ 1557489 w 1557489"/>
              <a:gd name="connsiteY8" fmla="*/ 66105 h 1148059"/>
              <a:gd name="connsiteX9" fmla="*/ 1557489 w 1557489"/>
              <a:gd name="connsiteY9" fmla="*/ 999942 h 1148059"/>
              <a:gd name="connsiteX10" fmla="*/ 1555380 w 1557489"/>
              <a:gd name="connsiteY10" fmla="*/ 999942 h 1148059"/>
              <a:gd name="connsiteX11" fmla="*/ 1555380 w 1557489"/>
              <a:gd name="connsiteY11" fmla="*/ 1148059 h 1148059"/>
              <a:gd name="connsiteX12" fmla="*/ 0 w 1557489"/>
              <a:gd name="connsiteY12" fmla="*/ 1148059 h 1148059"/>
              <a:gd name="connsiteX13" fmla="*/ 0 w 1557489"/>
              <a:gd name="connsiteY13" fmla="*/ 999942 h 1148059"/>
              <a:gd name="connsiteX14" fmla="*/ 0 w 1557489"/>
              <a:gd name="connsiteY14" fmla="*/ 66105 h 1148059"/>
              <a:gd name="connsiteX15" fmla="*/ 66105 w 1557489"/>
              <a:gd name="connsiteY15" fmla="*/ 0 h 1148059"/>
              <a:gd name="connsiteX0" fmla="*/ 66105 w 1557489"/>
              <a:gd name="connsiteY0" fmla="*/ 0 h 1148059"/>
              <a:gd name="connsiteX1" fmla="*/ 330518 w 1557489"/>
              <a:gd name="connsiteY1" fmla="*/ 0 h 1148059"/>
              <a:gd name="connsiteX2" fmla="*/ 396623 w 1557489"/>
              <a:gd name="connsiteY2" fmla="*/ 66105 h 1148059"/>
              <a:gd name="connsiteX3" fmla="*/ 396623 w 1557489"/>
              <a:gd name="connsiteY3" fmla="*/ 682939 h 1148059"/>
              <a:gd name="connsiteX4" fmla="*/ 1160866 w 1557489"/>
              <a:gd name="connsiteY4" fmla="*/ 682939 h 1148059"/>
              <a:gd name="connsiteX5" fmla="*/ 1160866 w 1557489"/>
              <a:gd name="connsiteY5" fmla="*/ 66105 h 1148059"/>
              <a:gd name="connsiteX6" fmla="*/ 1226971 w 1557489"/>
              <a:gd name="connsiteY6" fmla="*/ 0 h 1148059"/>
              <a:gd name="connsiteX7" fmla="*/ 1491384 w 1557489"/>
              <a:gd name="connsiteY7" fmla="*/ 0 h 1148059"/>
              <a:gd name="connsiteX8" fmla="*/ 1557489 w 1557489"/>
              <a:gd name="connsiteY8" fmla="*/ 66105 h 1148059"/>
              <a:gd name="connsiteX9" fmla="*/ 1557489 w 1557489"/>
              <a:gd name="connsiteY9" fmla="*/ 999942 h 1148059"/>
              <a:gd name="connsiteX10" fmla="*/ 1555380 w 1557489"/>
              <a:gd name="connsiteY10" fmla="*/ 999942 h 1148059"/>
              <a:gd name="connsiteX11" fmla="*/ 1555380 w 1557489"/>
              <a:gd name="connsiteY11" fmla="*/ 1148059 h 1148059"/>
              <a:gd name="connsiteX12" fmla="*/ 0 w 1557489"/>
              <a:gd name="connsiteY12" fmla="*/ 1148059 h 1148059"/>
              <a:gd name="connsiteX13" fmla="*/ 0 w 1557489"/>
              <a:gd name="connsiteY13" fmla="*/ 66105 h 1148059"/>
              <a:gd name="connsiteX14" fmla="*/ 66105 w 1557489"/>
              <a:gd name="connsiteY14" fmla="*/ 0 h 1148059"/>
              <a:gd name="connsiteX0" fmla="*/ 66105 w 1557489"/>
              <a:gd name="connsiteY0" fmla="*/ 0 h 1148059"/>
              <a:gd name="connsiteX1" fmla="*/ 330518 w 1557489"/>
              <a:gd name="connsiteY1" fmla="*/ 0 h 1148059"/>
              <a:gd name="connsiteX2" fmla="*/ 396623 w 1557489"/>
              <a:gd name="connsiteY2" fmla="*/ 66105 h 1148059"/>
              <a:gd name="connsiteX3" fmla="*/ 396623 w 1557489"/>
              <a:gd name="connsiteY3" fmla="*/ 682939 h 1148059"/>
              <a:gd name="connsiteX4" fmla="*/ 1160866 w 1557489"/>
              <a:gd name="connsiteY4" fmla="*/ 682939 h 1148059"/>
              <a:gd name="connsiteX5" fmla="*/ 1160866 w 1557489"/>
              <a:gd name="connsiteY5" fmla="*/ 66105 h 1148059"/>
              <a:gd name="connsiteX6" fmla="*/ 1226971 w 1557489"/>
              <a:gd name="connsiteY6" fmla="*/ 0 h 1148059"/>
              <a:gd name="connsiteX7" fmla="*/ 1491384 w 1557489"/>
              <a:gd name="connsiteY7" fmla="*/ 0 h 1148059"/>
              <a:gd name="connsiteX8" fmla="*/ 1557489 w 1557489"/>
              <a:gd name="connsiteY8" fmla="*/ 66105 h 1148059"/>
              <a:gd name="connsiteX9" fmla="*/ 1557489 w 1557489"/>
              <a:gd name="connsiteY9" fmla="*/ 999942 h 1148059"/>
              <a:gd name="connsiteX10" fmla="*/ 1555380 w 1557489"/>
              <a:gd name="connsiteY10" fmla="*/ 1148059 h 1148059"/>
              <a:gd name="connsiteX11" fmla="*/ 0 w 1557489"/>
              <a:gd name="connsiteY11" fmla="*/ 1148059 h 1148059"/>
              <a:gd name="connsiteX12" fmla="*/ 0 w 1557489"/>
              <a:gd name="connsiteY12" fmla="*/ 66105 h 1148059"/>
              <a:gd name="connsiteX13" fmla="*/ 66105 w 1557489"/>
              <a:gd name="connsiteY13" fmla="*/ 0 h 1148059"/>
              <a:gd name="connsiteX0" fmla="*/ 66105 w 1557489"/>
              <a:gd name="connsiteY0" fmla="*/ 0 h 1148059"/>
              <a:gd name="connsiteX1" fmla="*/ 330518 w 1557489"/>
              <a:gd name="connsiteY1" fmla="*/ 0 h 1148059"/>
              <a:gd name="connsiteX2" fmla="*/ 396623 w 1557489"/>
              <a:gd name="connsiteY2" fmla="*/ 66105 h 1148059"/>
              <a:gd name="connsiteX3" fmla="*/ 396623 w 1557489"/>
              <a:gd name="connsiteY3" fmla="*/ 682939 h 1148059"/>
              <a:gd name="connsiteX4" fmla="*/ 1160866 w 1557489"/>
              <a:gd name="connsiteY4" fmla="*/ 682939 h 1148059"/>
              <a:gd name="connsiteX5" fmla="*/ 1160866 w 1557489"/>
              <a:gd name="connsiteY5" fmla="*/ 66105 h 1148059"/>
              <a:gd name="connsiteX6" fmla="*/ 1226971 w 1557489"/>
              <a:gd name="connsiteY6" fmla="*/ 0 h 1148059"/>
              <a:gd name="connsiteX7" fmla="*/ 1491384 w 1557489"/>
              <a:gd name="connsiteY7" fmla="*/ 0 h 1148059"/>
              <a:gd name="connsiteX8" fmla="*/ 1557489 w 1557489"/>
              <a:gd name="connsiteY8" fmla="*/ 66105 h 1148059"/>
              <a:gd name="connsiteX9" fmla="*/ 1555380 w 1557489"/>
              <a:gd name="connsiteY9" fmla="*/ 1148059 h 1148059"/>
              <a:gd name="connsiteX10" fmla="*/ 0 w 1557489"/>
              <a:gd name="connsiteY10" fmla="*/ 1148059 h 1148059"/>
              <a:gd name="connsiteX11" fmla="*/ 0 w 1557489"/>
              <a:gd name="connsiteY11" fmla="*/ 66105 h 1148059"/>
              <a:gd name="connsiteX12" fmla="*/ 66105 w 1557489"/>
              <a:gd name="connsiteY12" fmla="*/ 0 h 1148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57489" h="1148059">
                <a:moveTo>
                  <a:pt x="66105" y="0"/>
                </a:moveTo>
                <a:lnTo>
                  <a:pt x="330518" y="0"/>
                </a:lnTo>
                <a:cubicBezTo>
                  <a:pt x="367027" y="0"/>
                  <a:pt x="396623" y="29596"/>
                  <a:pt x="396623" y="66105"/>
                </a:cubicBezTo>
                <a:lnTo>
                  <a:pt x="396623" y="682939"/>
                </a:lnTo>
                <a:lnTo>
                  <a:pt x="1160866" y="682939"/>
                </a:lnTo>
                <a:lnTo>
                  <a:pt x="1160866" y="66105"/>
                </a:lnTo>
                <a:cubicBezTo>
                  <a:pt x="1160866" y="29596"/>
                  <a:pt x="1190462" y="0"/>
                  <a:pt x="1226971" y="0"/>
                </a:cubicBezTo>
                <a:lnTo>
                  <a:pt x="1491384" y="0"/>
                </a:lnTo>
                <a:cubicBezTo>
                  <a:pt x="1527893" y="0"/>
                  <a:pt x="1557489" y="29596"/>
                  <a:pt x="1557489" y="66105"/>
                </a:cubicBezTo>
                <a:lnTo>
                  <a:pt x="1555380" y="1148059"/>
                </a:lnTo>
                <a:lnTo>
                  <a:pt x="0" y="1148059"/>
                </a:lnTo>
                <a:lnTo>
                  <a:pt x="0" y="66105"/>
                </a:lnTo>
                <a:cubicBezTo>
                  <a:pt x="0" y="29596"/>
                  <a:pt x="29596" y="0"/>
                  <a:pt x="66105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3" name="フリーフォーム: 図形 82">
            <a:extLst>
              <a:ext uri="{FF2B5EF4-FFF2-40B4-BE49-F238E27FC236}">
                <a16:creationId xmlns:a16="http://schemas.microsoft.com/office/drawing/2014/main" id="{863545B8-ED8D-BEC7-4818-EBF83971FFC6}"/>
              </a:ext>
            </a:extLst>
          </p:cNvPr>
          <p:cNvSpPr/>
          <p:nvPr/>
        </p:nvSpPr>
        <p:spPr bwMode="auto">
          <a:xfrm>
            <a:off x="7830401" y="2358255"/>
            <a:ext cx="1395156" cy="1134565"/>
          </a:xfrm>
          <a:custGeom>
            <a:avLst/>
            <a:gdLst>
              <a:gd name="connsiteX0" fmla="*/ 717567 w 1930188"/>
              <a:gd name="connsiteY0" fmla="*/ 0 h 1569662"/>
              <a:gd name="connsiteX1" fmla="*/ 1212622 w 1930188"/>
              <a:gd name="connsiteY1" fmla="*/ 0 h 1569662"/>
              <a:gd name="connsiteX2" fmla="*/ 1373249 w 1930188"/>
              <a:gd name="connsiteY2" fmla="*/ 759328 h 1569662"/>
              <a:gd name="connsiteX3" fmla="*/ 1727605 w 1930188"/>
              <a:gd name="connsiteY3" fmla="*/ 759328 h 1569662"/>
              <a:gd name="connsiteX4" fmla="*/ 1930188 w 1930188"/>
              <a:gd name="connsiteY4" fmla="*/ 1569662 h 1569662"/>
              <a:gd name="connsiteX5" fmla="*/ 0 w 1930188"/>
              <a:gd name="connsiteY5" fmla="*/ 1569662 h 1569662"/>
              <a:gd name="connsiteX6" fmla="*/ 202584 w 1930188"/>
              <a:gd name="connsiteY6" fmla="*/ 759328 h 1569662"/>
              <a:gd name="connsiteX7" fmla="*/ 556940 w 1930188"/>
              <a:gd name="connsiteY7" fmla="*/ 759328 h 1569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30188" h="1569662">
                <a:moveTo>
                  <a:pt x="717567" y="0"/>
                </a:moveTo>
                <a:lnTo>
                  <a:pt x="1212622" y="0"/>
                </a:lnTo>
                <a:lnTo>
                  <a:pt x="1373249" y="759328"/>
                </a:lnTo>
                <a:lnTo>
                  <a:pt x="1727605" y="759328"/>
                </a:lnTo>
                <a:lnTo>
                  <a:pt x="1930188" y="1569662"/>
                </a:lnTo>
                <a:lnTo>
                  <a:pt x="0" y="1569662"/>
                </a:lnTo>
                <a:lnTo>
                  <a:pt x="202584" y="759328"/>
                </a:lnTo>
                <a:lnTo>
                  <a:pt x="556940" y="759328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9" name="フリーフォーム: 図形 78">
            <a:extLst>
              <a:ext uri="{FF2B5EF4-FFF2-40B4-BE49-F238E27FC236}">
                <a16:creationId xmlns:a16="http://schemas.microsoft.com/office/drawing/2014/main" id="{D55BEE71-D8E0-5F71-2890-A54076EBA770}"/>
              </a:ext>
            </a:extLst>
          </p:cNvPr>
          <p:cNvSpPr/>
          <p:nvPr/>
        </p:nvSpPr>
        <p:spPr bwMode="auto">
          <a:xfrm>
            <a:off x="6654789" y="995323"/>
            <a:ext cx="1495064" cy="1215812"/>
          </a:xfrm>
          <a:custGeom>
            <a:avLst/>
            <a:gdLst>
              <a:gd name="connsiteX0" fmla="*/ 182866 w 1930188"/>
              <a:gd name="connsiteY0" fmla="*/ 0 h 1569662"/>
              <a:gd name="connsiteX1" fmla="*/ 662706 w 1930188"/>
              <a:gd name="connsiteY1" fmla="*/ 0 h 1569662"/>
              <a:gd name="connsiteX2" fmla="*/ 707041 w 1930188"/>
              <a:gd name="connsiteY2" fmla="*/ 887753 h 1569662"/>
              <a:gd name="connsiteX3" fmla="*/ 1223147 w 1930188"/>
              <a:gd name="connsiteY3" fmla="*/ 887753 h 1569662"/>
              <a:gd name="connsiteX4" fmla="*/ 1267483 w 1930188"/>
              <a:gd name="connsiteY4" fmla="*/ 0 h 1569662"/>
              <a:gd name="connsiteX5" fmla="*/ 1747322 w 1930188"/>
              <a:gd name="connsiteY5" fmla="*/ 0 h 1569662"/>
              <a:gd name="connsiteX6" fmla="*/ 1930188 w 1930188"/>
              <a:gd name="connsiteY6" fmla="*/ 1569662 h 1569662"/>
              <a:gd name="connsiteX7" fmla="*/ 0 w 1930188"/>
              <a:gd name="connsiteY7" fmla="*/ 1569662 h 1569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30188" h="1569662">
                <a:moveTo>
                  <a:pt x="182866" y="0"/>
                </a:moveTo>
                <a:lnTo>
                  <a:pt x="662706" y="0"/>
                </a:lnTo>
                <a:lnTo>
                  <a:pt x="707041" y="887753"/>
                </a:lnTo>
                <a:lnTo>
                  <a:pt x="1223147" y="887753"/>
                </a:lnTo>
                <a:lnTo>
                  <a:pt x="1267483" y="0"/>
                </a:lnTo>
                <a:lnTo>
                  <a:pt x="1747322" y="0"/>
                </a:lnTo>
                <a:lnTo>
                  <a:pt x="1930188" y="1569662"/>
                </a:lnTo>
                <a:lnTo>
                  <a:pt x="0" y="1569662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096B826A-20D2-0347-35ED-3B63F53CAB6E}"/>
              </a:ext>
            </a:extLst>
          </p:cNvPr>
          <p:cNvSpPr/>
          <p:nvPr/>
        </p:nvSpPr>
        <p:spPr bwMode="auto">
          <a:xfrm rot="10800000">
            <a:off x="7852235" y="5076307"/>
            <a:ext cx="1334457" cy="1258347"/>
          </a:xfrm>
          <a:custGeom>
            <a:avLst/>
            <a:gdLst>
              <a:gd name="connsiteX0" fmla="*/ 1305147 w 1664601"/>
              <a:gd name="connsiteY0" fmla="*/ 1569662 h 1569662"/>
              <a:gd name="connsiteX1" fmla="*/ 359455 w 1664601"/>
              <a:gd name="connsiteY1" fmla="*/ 1569662 h 1569662"/>
              <a:gd name="connsiteX2" fmla="*/ 540365 w 1664601"/>
              <a:gd name="connsiteY2" fmla="*/ 746334 h 1569662"/>
              <a:gd name="connsiteX3" fmla="*/ 0 w 1664601"/>
              <a:gd name="connsiteY3" fmla="*/ 746334 h 1569662"/>
              <a:gd name="connsiteX4" fmla="*/ 186584 w 1664601"/>
              <a:gd name="connsiteY4" fmla="*/ 0 h 1569662"/>
              <a:gd name="connsiteX5" fmla="*/ 1478018 w 1664601"/>
              <a:gd name="connsiteY5" fmla="*/ 0 h 1569662"/>
              <a:gd name="connsiteX6" fmla="*/ 1664601 w 1664601"/>
              <a:gd name="connsiteY6" fmla="*/ 746334 h 1569662"/>
              <a:gd name="connsiteX7" fmla="*/ 1124237 w 1664601"/>
              <a:gd name="connsiteY7" fmla="*/ 746334 h 1569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64601" h="1569662">
                <a:moveTo>
                  <a:pt x="1305147" y="1569662"/>
                </a:moveTo>
                <a:lnTo>
                  <a:pt x="359455" y="1569662"/>
                </a:lnTo>
                <a:lnTo>
                  <a:pt x="540365" y="746334"/>
                </a:lnTo>
                <a:lnTo>
                  <a:pt x="0" y="746334"/>
                </a:lnTo>
                <a:lnTo>
                  <a:pt x="186584" y="0"/>
                </a:lnTo>
                <a:lnTo>
                  <a:pt x="1478018" y="0"/>
                </a:lnTo>
                <a:lnTo>
                  <a:pt x="1664601" y="746334"/>
                </a:lnTo>
                <a:lnTo>
                  <a:pt x="1124237" y="746334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0" name="フリーフォーム: 図形 89">
            <a:extLst>
              <a:ext uri="{FF2B5EF4-FFF2-40B4-BE49-F238E27FC236}">
                <a16:creationId xmlns:a16="http://schemas.microsoft.com/office/drawing/2014/main" id="{2C2620DD-B40F-474C-177E-9BA2F0114AEC}"/>
              </a:ext>
            </a:extLst>
          </p:cNvPr>
          <p:cNvSpPr/>
          <p:nvPr/>
        </p:nvSpPr>
        <p:spPr bwMode="auto">
          <a:xfrm rot="10800000">
            <a:off x="6654789" y="3851192"/>
            <a:ext cx="1634951" cy="1249513"/>
          </a:xfrm>
          <a:custGeom>
            <a:avLst/>
            <a:gdLst>
              <a:gd name="connsiteX0" fmla="*/ 2039437 w 2039437"/>
              <a:gd name="connsiteY0" fmla="*/ 1558642 h 1558642"/>
              <a:gd name="connsiteX1" fmla="*/ 1281382 w 2039437"/>
              <a:gd name="connsiteY1" fmla="*/ 1558642 h 1558642"/>
              <a:gd name="connsiteX2" fmla="*/ 1368215 w 2039437"/>
              <a:gd name="connsiteY2" fmla="*/ 621579 h 1558642"/>
              <a:gd name="connsiteX3" fmla="*/ 671223 w 2039437"/>
              <a:gd name="connsiteY3" fmla="*/ 621579 h 1558642"/>
              <a:gd name="connsiteX4" fmla="*/ 758056 w 2039437"/>
              <a:gd name="connsiteY4" fmla="*/ 1558642 h 1558642"/>
              <a:gd name="connsiteX5" fmla="*/ 0 w 2039437"/>
              <a:gd name="connsiteY5" fmla="*/ 1558642 h 1558642"/>
              <a:gd name="connsiteX6" fmla="*/ 322982 w 2039437"/>
              <a:gd name="connsiteY6" fmla="*/ 0 h 1558642"/>
              <a:gd name="connsiteX7" fmla="*/ 1716455 w 2039437"/>
              <a:gd name="connsiteY7" fmla="*/ 0 h 1558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39437" h="1558642">
                <a:moveTo>
                  <a:pt x="2039437" y="1558642"/>
                </a:moveTo>
                <a:lnTo>
                  <a:pt x="1281382" y="1558642"/>
                </a:lnTo>
                <a:lnTo>
                  <a:pt x="1368215" y="621579"/>
                </a:lnTo>
                <a:lnTo>
                  <a:pt x="671223" y="621579"/>
                </a:lnTo>
                <a:lnTo>
                  <a:pt x="758056" y="1558642"/>
                </a:lnTo>
                <a:lnTo>
                  <a:pt x="0" y="1558642"/>
                </a:lnTo>
                <a:lnTo>
                  <a:pt x="322982" y="0"/>
                </a:lnTo>
                <a:lnTo>
                  <a:pt x="1716455" y="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46A9DA8-6D35-987D-6E90-B8DD1CE8AAEB}"/>
              </a:ext>
            </a:extLst>
          </p:cNvPr>
          <p:cNvSpPr txBox="1"/>
          <p:nvPr/>
        </p:nvSpPr>
        <p:spPr>
          <a:xfrm>
            <a:off x="276046" y="23291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凸凹型図形</a:t>
            </a:r>
          </a:p>
        </p:txBody>
      </p:sp>
    </p:spTree>
    <p:extLst>
      <p:ext uri="{BB962C8B-B14F-4D97-AF65-F5344CB8AC3E}">
        <p14:creationId xmlns:p14="http://schemas.microsoft.com/office/powerpoint/2010/main" val="893018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153205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pptxm80_凸凹型図形</dc:title>
  <dc:subject>pptxm80_凸凹型図形</dc:subject>
  <dc:creator>でじけろお</dc:creator>
  <cp:revision>1</cp:revision>
  <dcterms:created xsi:type="dcterms:W3CDTF">2018-05-20T00:31:01Z</dcterms:created>
  <dcterms:modified xsi:type="dcterms:W3CDTF">2024-10-15T06:46:50Z</dcterms:modified>
  <cp:version>1</cp:version>
</cp:coreProperties>
</file>